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1"/>
  </p:notesMasterIdLst>
  <p:sldIdLst>
    <p:sldId id="256" r:id="rId2"/>
    <p:sldId id="299" r:id="rId3"/>
    <p:sldId id="300" r:id="rId4"/>
    <p:sldId id="301" r:id="rId5"/>
    <p:sldId id="258" r:id="rId6"/>
    <p:sldId id="260" r:id="rId7"/>
    <p:sldId id="302" r:id="rId8"/>
    <p:sldId id="263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264" r:id="rId17"/>
    <p:sldId id="310" r:id="rId18"/>
    <p:sldId id="278" r:id="rId19"/>
    <p:sldId id="279" r:id="rId20"/>
  </p:sldIdLst>
  <p:sldSz cx="9144000" cy="5143500" type="screen16x9"/>
  <p:notesSz cx="6858000" cy="9144000"/>
  <p:embeddedFontLst>
    <p:embeddedFont>
      <p:font typeface="Pangolin" panose="020B0604020202020204" charset="0"/>
      <p:regular r:id="rId22"/>
    </p:embeddedFont>
    <p:embeddedFont>
      <p:font typeface="Baloo 2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Kiểm tra kiến thức" id="{8CABDCB5-51F1-4A60-998C-2B1443E175EF}">
          <p14:sldIdLst>
            <p14:sldId id="256"/>
            <p14:sldId id="299"/>
            <p14:sldId id="300"/>
            <p14:sldId id="301"/>
            <p14:sldId id="258"/>
          </p14:sldIdLst>
        </p14:section>
        <p14:section name="Dạng 1:" id="{36108977-62BD-45D2-84B4-C483E1974D8B}">
          <p14:sldIdLst>
            <p14:sldId id="260"/>
            <p14:sldId id="302"/>
            <p14:sldId id="263"/>
            <p14:sldId id="303"/>
            <p14:sldId id="304"/>
            <p14:sldId id="305"/>
            <p14:sldId id="306"/>
            <p14:sldId id="307"/>
            <p14:sldId id="308"/>
          </p14:sldIdLst>
        </p14:section>
        <p14:section name="Dạng 2" id="{18C1C91D-6E38-44F9-AA68-9E5C6B1817CC}">
          <p14:sldIdLst>
            <p14:sldId id="309"/>
            <p14:sldId id="264"/>
            <p14:sldId id="310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966"/>
    <a:srgbClr val="66C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B57DA8-207A-4AD8-A781-542E88E8226E}">
  <a:tblStyle styleId="{8AB57DA8-207A-4AD8-A781-542E88E822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5" autoAdjust="0"/>
    <p:restoredTop sz="94660"/>
  </p:normalViewPr>
  <p:slideViewPr>
    <p:cSldViewPr snapToGrid="0">
      <p:cViewPr varScale="1">
        <p:scale>
          <a:sx n="89" d="100"/>
          <a:sy n="89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1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3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54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2.wmf"/><Relationship Id="rId7" Type="http://schemas.openxmlformats.org/officeDocument/2006/relationships/image" Target="../media/image30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22.wmf"/><Relationship Id="rId7" Type="http://schemas.openxmlformats.org/officeDocument/2006/relationships/image" Target="../media/image34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38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4422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9629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0810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935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8d170f10cb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" name="Google Shape;1417;g8d170f10cb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605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8d170f10cb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8d170f10cb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7314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272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632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212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586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Device mockup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05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_8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/>
          <p:nvPr/>
        </p:nvSpPr>
        <p:spPr>
          <a:xfrm rot="10800000">
            <a:off x="3704250" y="-8"/>
            <a:ext cx="5439749" cy="5143484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2"/>
          <p:cNvSpPr/>
          <p:nvPr/>
        </p:nvSpPr>
        <p:spPr>
          <a:xfrm rot="10800000">
            <a:off x="3908869" y="-28223"/>
            <a:ext cx="5291581" cy="5199948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5431875" y="445025"/>
            <a:ext cx="29991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8" r:id="rId5"/>
    <p:sldLayoutId id="2147483659" r:id="rId6"/>
    <p:sldLayoutId id="2147483660" r:id="rId7"/>
    <p:sldLayoutId id="2147483661" r:id="rId8"/>
    <p:sldLayoutId id="2147483668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36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55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5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4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oleObject" Target="../embeddings/oleObject64.bin"/><Relationship Id="rId18" Type="http://schemas.openxmlformats.org/officeDocument/2006/relationships/image" Target="../media/image45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0.wmf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66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0.bin"/><Relationship Id="rId11" Type="http://schemas.openxmlformats.org/officeDocument/2006/relationships/oleObject" Target="../embeddings/oleObject63.bin"/><Relationship Id="rId5" Type="http://schemas.openxmlformats.org/officeDocument/2006/relationships/image" Target="../media/image39.wmf"/><Relationship Id="rId15" Type="http://schemas.openxmlformats.org/officeDocument/2006/relationships/oleObject" Target="../embeddings/oleObject65.bin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41.wmf"/><Relationship Id="rId14" Type="http://schemas.openxmlformats.org/officeDocument/2006/relationships/image" Target="../media/image4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47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7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46.wmf"/><Relationship Id="rId5" Type="http://schemas.openxmlformats.org/officeDocument/2006/relationships/image" Target="../media/image39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7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52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7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51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5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7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image" Target="../media/image58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84.bin"/><Relationship Id="rId17" Type="http://schemas.openxmlformats.org/officeDocument/2006/relationships/image" Target="../media/image60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86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57.wmf"/><Relationship Id="rId5" Type="http://schemas.openxmlformats.org/officeDocument/2006/relationships/image" Target="../media/image53.wmf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8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64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9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63.wmf"/><Relationship Id="rId5" Type="http://schemas.openxmlformats.org/officeDocument/2006/relationships/image" Target="../media/image54.wmf"/><Relationship Id="rId15" Type="http://schemas.openxmlformats.org/officeDocument/2006/relationships/image" Target="../media/image65.wmf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7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9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6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26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7.bin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oleObject" Target="../embeddings/oleObject29.bin"/><Relationship Id="rId10" Type="http://schemas.openxmlformats.org/officeDocument/2006/relationships/oleObject" Target="../embeddings/oleObject26.bin"/><Relationship Id="rId19" Type="http://schemas.openxmlformats.org/officeDocument/2006/relationships/oleObject" Target="../embeddings/oleObject31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2.wmf"/><Relationship Id="rId1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28.wmf"/><Relationship Id="rId18" Type="http://schemas.openxmlformats.org/officeDocument/2006/relationships/image" Target="../media/image30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36.bin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38.bin"/><Relationship Id="rId20" Type="http://schemas.openxmlformats.org/officeDocument/2006/relationships/image" Target="../media/image31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35.bin"/><Relationship Id="rId19" Type="http://schemas.openxmlformats.org/officeDocument/2006/relationships/oleObject" Target="../embeddings/oleObject40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3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4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4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>
            <a:spLocks noGrp="1"/>
          </p:cNvSpPr>
          <p:nvPr>
            <p:ph type="ctrTitle"/>
          </p:nvPr>
        </p:nvSpPr>
        <p:spPr>
          <a:xfrm>
            <a:off x="1368626" y="1932035"/>
            <a:ext cx="5234312" cy="21205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err="1">
                <a:solidFill>
                  <a:srgbClr val="00B050"/>
                </a:solidFill>
                <a:latin typeface="+mn-lt"/>
              </a:rPr>
              <a:t>Luyện</a:t>
            </a:r>
            <a:r>
              <a:rPr lang="vi-VN" dirty="0">
                <a:solidFill>
                  <a:srgbClr val="00B050"/>
                </a:solidFill>
                <a:latin typeface="+mn-lt"/>
              </a:rPr>
              <a:t> </a:t>
            </a:r>
            <a:r>
              <a:rPr lang="vi-VN" dirty="0" err="1">
                <a:solidFill>
                  <a:srgbClr val="00B050"/>
                </a:solidFill>
                <a:latin typeface="+mn-lt"/>
              </a:rPr>
              <a:t>tập</a:t>
            </a:r>
            <a:r>
              <a:rPr lang="vi-VN" dirty="0">
                <a:solidFill>
                  <a:srgbClr val="00B050"/>
                </a:solidFill>
                <a:latin typeface="+mn-lt"/>
              </a:rPr>
              <a:t/>
            </a:r>
            <a:br>
              <a:rPr lang="vi-VN" dirty="0">
                <a:solidFill>
                  <a:srgbClr val="00B050"/>
                </a:solidFill>
                <a:latin typeface="+mn-lt"/>
              </a:rPr>
            </a:br>
            <a:r>
              <a:rPr lang="vi-VN" dirty="0">
                <a:solidFill>
                  <a:srgbClr val="00B050"/>
                </a:solidFill>
                <a:latin typeface="+mn-lt"/>
              </a:rPr>
              <a:t>RÚT GỌN CĂN THỨC BẬC HAI </a:t>
            </a:r>
            <a:endParaRPr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99" name="Google Shape;199;p25"/>
          <p:cNvSpPr/>
          <p:nvPr/>
        </p:nvSpPr>
        <p:spPr>
          <a:xfrm>
            <a:off x="1734162" y="195998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/>
          <p:nvPr/>
        </p:nvSpPr>
        <p:spPr>
          <a:xfrm>
            <a:off x="163948" y="4911523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25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6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25"/>
          <p:cNvSpPr/>
          <p:nvPr/>
        </p:nvSpPr>
        <p:spPr>
          <a:xfrm rot="-1177723">
            <a:off x="3995343" y="4002899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5"/>
          <p:cNvSpPr/>
          <p:nvPr/>
        </p:nvSpPr>
        <p:spPr>
          <a:xfrm rot="-1140824">
            <a:off x="6225214" y="3615183"/>
            <a:ext cx="431893" cy="415208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66AB35C-BF9F-442D-8ECB-A25343CC7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619" y="299141"/>
            <a:ext cx="1905000" cy="190500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EC904E7-5E0F-4C2B-BFA5-18FB23AB6914}"/>
              </a:ext>
            </a:extLst>
          </p:cNvPr>
          <p:cNvSpPr txBox="1"/>
          <p:nvPr/>
        </p:nvSpPr>
        <p:spPr>
          <a:xfrm>
            <a:off x="723835" y="1073125"/>
            <a:ext cx="7696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ĐẠI SỐ 9 – TUẦN 6 – TIẾT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6999675" y="4238205"/>
            <a:ext cx="1996490" cy="658597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F6709A1E-7974-4EA5-A840-D6ADC7B96E68}"/>
              </a:ext>
            </a:extLst>
          </p:cNvPr>
          <p:cNvSpPr txBox="1"/>
          <p:nvPr/>
        </p:nvSpPr>
        <p:spPr>
          <a:xfrm>
            <a:off x="97752" y="86028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BÀI 62/33/SGK</a:t>
            </a:r>
          </a:p>
        </p:txBody>
      </p:sp>
      <p:graphicFrame>
        <p:nvGraphicFramePr>
          <p:cNvPr id="39" name="Đối tượng 38">
            <a:extLst>
              <a:ext uri="{FF2B5EF4-FFF2-40B4-BE49-F238E27FC236}">
                <a16:creationId xmlns:a16="http://schemas.microsoft.com/office/drawing/2014/main" id="{F8264483-E59D-4B6D-BC4E-2F9960A45B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752" y="893699"/>
          <a:ext cx="3693365" cy="852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1981080" imgH="457200" progId="Equation.DSMT4">
                  <p:embed/>
                </p:oleObj>
              </mc:Choice>
              <mc:Fallback>
                <p:oleObj name="Equation" r:id="rId4" imgW="1981080" imgH="457200" progId="Equation.DSMT4">
                  <p:embed/>
                  <p:pic>
                    <p:nvPicPr>
                      <p:cNvPr id="39" name="Đối tượng 38">
                        <a:extLst>
                          <a:ext uri="{FF2B5EF4-FFF2-40B4-BE49-F238E27FC236}">
                            <a16:creationId xmlns:a16="http://schemas.microsoft.com/office/drawing/2014/main" id="{F8264483-E59D-4B6D-BC4E-2F9960A45B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752" y="893699"/>
                        <a:ext cx="3693365" cy="852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Đối tượng 39">
            <a:extLst>
              <a:ext uri="{FF2B5EF4-FFF2-40B4-BE49-F238E27FC236}">
                <a16:creationId xmlns:a16="http://schemas.microsoft.com/office/drawing/2014/main" id="{B383A84A-0381-4499-AC80-33516A0FA9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752" y="2034302"/>
          <a:ext cx="3796915" cy="758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6" imgW="2222280" imgH="444240" progId="Equation.DSMT4">
                  <p:embed/>
                </p:oleObj>
              </mc:Choice>
              <mc:Fallback>
                <p:oleObj name="Equation" r:id="rId6" imgW="2222280" imgH="444240" progId="Equation.DSMT4">
                  <p:embed/>
                  <p:pic>
                    <p:nvPicPr>
                      <p:cNvPr id="40" name="Đối tượng 39">
                        <a:extLst>
                          <a:ext uri="{FF2B5EF4-FFF2-40B4-BE49-F238E27FC236}">
                            <a16:creationId xmlns:a16="http://schemas.microsoft.com/office/drawing/2014/main" id="{B383A84A-0381-4499-AC80-33516A0FA9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752" y="2034302"/>
                        <a:ext cx="3796915" cy="758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Đối tượng 40">
            <a:extLst>
              <a:ext uri="{FF2B5EF4-FFF2-40B4-BE49-F238E27FC236}">
                <a16:creationId xmlns:a16="http://schemas.microsoft.com/office/drawing/2014/main" id="{293C7A84-C7D1-410F-A4B4-69F832B8A8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752" y="2962881"/>
          <a:ext cx="3525981" cy="57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8" imgW="1942920" imgH="317160" progId="Equation.DSMT4">
                  <p:embed/>
                </p:oleObj>
              </mc:Choice>
              <mc:Fallback>
                <p:oleObj name="Equation" r:id="rId8" imgW="1942920" imgH="317160" progId="Equation.DSMT4">
                  <p:embed/>
                  <p:pic>
                    <p:nvPicPr>
                      <p:cNvPr id="41" name="Đối tượng 40">
                        <a:extLst>
                          <a:ext uri="{FF2B5EF4-FFF2-40B4-BE49-F238E27FC236}">
                            <a16:creationId xmlns:a16="http://schemas.microsoft.com/office/drawing/2014/main" id="{293C7A84-C7D1-410F-A4B4-69F832B8A8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752" y="2962881"/>
                        <a:ext cx="3525981" cy="575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Đối tượng 41">
            <a:extLst>
              <a:ext uri="{FF2B5EF4-FFF2-40B4-BE49-F238E27FC236}">
                <a16:creationId xmlns:a16="http://schemas.microsoft.com/office/drawing/2014/main" id="{DD0F001E-15F4-4145-8785-737C253BBA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847729"/>
              </p:ext>
            </p:extLst>
          </p:nvPr>
        </p:nvGraphicFramePr>
        <p:xfrm>
          <a:off x="97752" y="3707953"/>
          <a:ext cx="2780915" cy="687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0" imgW="1384200" imgH="342720" progId="Equation.DSMT4">
                  <p:embed/>
                </p:oleObj>
              </mc:Choice>
              <mc:Fallback>
                <p:oleObj name="Equation" r:id="rId10" imgW="1384200" imgH="342720" progId="Equation.DSMT4">
                  <p:embed/>
                  <p:pic>
                    <p:nvPicPr>
                      <p:cNvPr id="42" name="Đối tượng 41">
                        <a:extLst>
                          <a:ext uri="{FF2B5EF4-FFF2-40B4-BE49-F238E27FC236}">
                            <a16:creationId xmlns:a16="http://schemas.microsoft.com/office/drawing/2014/main" id="{DD0F001E-15F4-4145-8785-737C253BBA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7752" y="3707953"/>
                        <a:ext cx="2780915" cy="687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Đối tượng 26">
            <a:extLst>
              <a:ext uri="{FF2B5EF4-FFF2-40B4-BE49-F238E27FC236}">
                <a16:creationId xmlns:a16="http://schemas.microsoft.com/office/drawing/2014/main" id="{55E80BF8-4277-46FF-81E7-CE8B2C0D7E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165589"/>
              </p:ext>
            </p:extLst>
          </p:nvPr>
        </p:nvGraphicFramePr>
        <p:xfrm>
          <a:off x="4487862" y="147875"/>
          <a:ext cx="3017123" cy="745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0" imgW="1384200" imgH="342720" progId="Equation.DSMT4">
                  <p:embed/>
                </p:oleObj>
              </mc:Choice>
              <mc:Fallback>
                <p:oleObj name="Equation" r:id="rId10" imgW="1384200" imgH="342720" progId="Equation.DSMT4">
                  <p:embed/>
                  <p:pic>
                    <p:nvPicPr>
                      <p:cNvPr id="42" name="Đối tượng 41">
                        <a:extLst>
                          <a:ext uri="{FF2B5EF4-FFF2-40B4-BE49-F238E27FC236}">
                            <a16:creationId xmlns:a16="http://schemas.microsoft.com/office/drawing/2014/main" id="{DD0F001E-15F4-4145-8785-737C253BBA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87862" y="147875"/>
                        <a:ext cx="3017123" cy="745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Đối tượng 27">
            <a:extLst>
              <a:ext uri="{FF2B5EF4-FFF2-40B4-BE49-F238E27FC236}">
                <a16:creationId xmlns:a16="http://schemas.microsoft.com/office/drawing/2014/main" id="{36BAD3C4-B44B-4A25-9041-967FA5048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179731"/>
              </p:ext>
            </p:extLst>
          </p:nvPr>
        </p:nvGraphicFramePr>
        <p:xfrm>
          <a:off x="4487862" y="1065265"/>
          <a:ext cx="4178405" cy="610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2" imgW="1562040" imgH="228600" progId="Equation.DSMT4">
                  <p:embed/>
                </p:oleObj>
              </mc:Choice>
              <mc:Fallback>
                <p:oleObj name="Equation" r:id="rId12" imgW="1562040" imgH="228600" progId="Equation.DSMT4">
                  <p:embed/>
                  <p:pic>
                    <p:nvPicPr>
                      <p:cNvPr id="27" name="Đối tượng 26">
                        <a:extLst>
                          <a:ext uri="{FF2B5EF4-FFF2-40B4-BE49-F238E27FC236}">
                            <a16:creationId xmlns:a16="http://schemas.microsoft.com/office/drawing/2014/main" id="{55E80BF8-4277-46FF-81E7-CE8B2C0D7E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87862" y="1065265"/>
                        <a:ext cx="4178405" cy="610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Đối tượng 28">
            <a:extLst>
              <a:ext uri="{FF2B5EF4-FFF2-40B4-BE49-F238E27FC236}">
                <a16:creationId xmlns:a16="http://schemas.microsoft.com/office/drawing/2014/main" id="{4B3E2D10-4845-4DA9-BCAE-34F3664C09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72162"/>
              </p:ext>
            </p:extLst>
          </p:nvPr>
        </p:nvGraphicFramePr>
        <p:xfrm>
          <a:off x="4487862" y="1847552"/>
          <a:ext cx="3956543" cy="624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14" imgW="1447560" imgH="228600" progId="Equation.DSMT4">
                  <p:embed/>
                </p:oleObj>
              </mc:Choice>
              <mc:Fallback>
                <p:oleObj name="Equation" r:id="rId14" imgW="1447560" imgH="228600" progId="Equation.DSMT4">
                  <p:embed/>
                  <p:pic>
                    <p:nvPicPr>
                      <p:cNvPr id="28" name="Đối tượng 27">
                        <a:extLst>
                          <a:ext uri="{FF2B5EF4-FFF2-40B4-BE49-F238E27FC236}">
                            <a16:creationId xmlns:a16="http://schemas.microsoft.com/office/drawing/2014/main" id="{36BAD3C4-B44B-4A25-9041-967FA5048A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87862" y="1847552"/>
                        <a:ext cx="3956543" cy="624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Đối tượng 29">
            <a:extLst>
              <a:ext uri="{FF2B5EF4-FFF2-40B4-BE49-F238E27FC236}">
                <a16:creationId xmlns:a16="http://schemas.microsoft.com/office/drawing/2014/main" id="{88C222F6-4BCD-4882-844A-B8D0FB6DBE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726381"/>
              </p:ext>
            </p:extLst>
          </p:nvPr>
        </p:nvGraphicFramePr>
        <p:xfrm>
          <a:off x="4487862" y="2643188"/>
          <a:ext cx="1019171" cy="57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16" imgW="291960" imgH="164880" progId="Equation.DSMT4">
                  <p:embed/>
                </p:oleObj>
              </mc:Choice>
              <mc:Fallback>
                <p:oleObj name="Equation" r:id="rId16" imgW="291960" imgH="164880" progId="Equation.DSMT4">
                  <p:embed/>
                  <p:pic>
                    <p:nvPicPr>
                      <p:cNvPr id="29" name="Đối tượng 28">
                        <a:extLst>
                          <a:ext uri="{FF2B5EF4-FFF2-40B4-BE49-F238E27FC236}">
                            <a16:creationId xmlns:a16="http://schemas.microsoft.com/office/drawing/2014/main" id="{4B3E2D10-4845-4DA9-BCAE-34F3664C09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487862" y="2643188"/>
                        <a:ext cx="1019171" cy="575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02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7E923D3E-6940-4C0F-AD74-7089856A31CB}"/>
              </a:ext>
            </a:extLst>
          </p:cNvPr>
          <p:cNvGrpSpPr/>
          <p:nvPr/>
        </p:nvGrpSpPr>
        <p:grpSpPr>
          <a:xfrm>
            <a:off x="0" y="2750"/>
            <a:ext cx="9144000" cy="648221"/>
            <a:chOff x="0" y="2750"/>
            <a:chExt cx="9144000" cy="648221"/>
          </a:xfrm>
        </p:grpSpPr>
        <p:sp>
          <p:nvSpPr>
            <p:cNvPr id="30" name="Hình chữ nhật 29">
              <a:extLst>
                <a:ext uri="{FF2B5EF4-FFF2-40B4-BE49-F238E27FC236}">
                  <a16:creationId xmlns:a16="http://schemas.microsoft.com/office/drawing/2014/main" id="{BE51FA13-D819-4FE3-A881-2266018EA220}"/>
                </a:ext>
              </a:extLst>
            </p:cNvPr>
            <p:cNvSpPr/>
            <p:nvPr/>
          </p:nvSpPr>
          <p:spPr>
            <a:xfrm>
              <a:off x="0" y="2750"/>
              <a:ext cx="9144000" cy="57841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E7059C48-A3B7-4F33-BEBB-38ABB0FF3E19}"/>
                </a:ext>
              </a:extLst>
            </p:cNvPr>
            <p:cNvSpPr txBox="1"/>
            <p:nvPr/>
          </p:nvSpPr>
          <p:spPr>
            <a:xfrm>
              <a:off x="1195099" y="4640"/>
              <a:ext cx="7948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</a:rPr>
                <a:t>RÚT GỌN CÁC BIỂU THỨC SAU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CFB17ECF-72FB-4A0E-92C3-9F15DEA2BC91}"/>
              </a:ext>
            </a:extLst>
          </p:cNvPr>
          <p:cNvGrpSpPr/>
          <p:nvPr/>
        </p:nvGrpSpPr>
        <p:grpSpPr>
          <a:xfrm>
            <a:off x="0" y="0"/>
            <a:ext cx="1195100" cy="1195100"/>
            <a:chOff x="0" y="0"/>
            <a:chExt cx="1195100" cy="1195100"/>
          </a:xfrm>
        </p:grpSpPr>
        <p:sp>
          <p:nvSpPr>
            <p:cNvPr id="21" name="Google Shape;379;p30">
              <a:extLst>
                <a:ext uri="{FF2B5EF4-FFF2-40B4-BE49-F238E27FC236}">
                  <a16:creationId xmlns:a16="http://schemas.microsoft.com/office/drawing/2014/main" id="{218A30D2-6835-4485-BA5B-1E04F3FF1C14}"/>
                </a:ext>
              </a:extLst>
            </p:cNvPr>
            <p:cNvSpPr/>
            <p:nvPr/>
          </p:nvSpPr>
          <p:spPr>
            <a:xfrm>
              <a:off x="0" y="0"/>
              <a:ext cx="1195100" cy="1195100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382;p30">
              <a:extLst>
                <a:ext uri="{FF2B5EF4-FFF2-40B4-BE49-F238E27FC236}">
                  <a16:creationId xmlns:a16="http://schemas.microsoft.com/office/drawing/2014/main" id="{B6BC04FE-E81B-4E8C-9150-C2AE7DE52F92}"/>
                </a:ext>
              </a:extLst>
            </p:cNvPr>
            <p:cNvSpPr txBox="1">
              <a:spLocks/>
            </p:cNvSpPr>
            <p:nvPr/>
          </p:nvSpPr>
          <p:spPr>
            <a:xfrm>
              <a:off x="227741" y="83319"/>
              <a:ext cx="739617" cy="821267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vi-VN" sz="3200" b="1" dirty="0"/>
                <a:t>01</a:t>
              </a:r>
            </a:p>
          </p:txBody>
        </p:sp>
      </p:grpSp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E9109054-BAA1-4AEE-9D0E-C80EC3F70A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321964"/>
              </p:ext>
            </p:extLst>
          </p:nvPr>
        </p:nvGraphicFramePr>
        <p:xfrm>
          <a:off x="1234123" y="1074249"/>
          <a:ext cx="33559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1562040" imgH="457200" progId="Equation.DSMT4">
                  <p:embed/>
                </p:oleObj>
              </mc:Choice>
              <mc:Fallback>
                <p:oleObj name="Equation" r:id="rId4" imgW="1562040" imgH="45720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E9109054-BAA1-4AEE-9D0E-C80EC3F70A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4123" y="1074249"/>
                        <a:ext cx="335597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Đối tượng 33">
            <a:extLst>
              <a:ext uri="{FF2B5EF4-FFF2-40B4-BE49-F238E27FC236}">
                <a16:creationId xmlns:a16="http://schemas.microsoft.com/office/drawing/2014/main" id="{DAC9F353-884E-49D6-98F4-17E4191612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335635"/>
              </p:ext>
            </p:extLst>
          </p:nvPr>
        </p:nvGraphicFramePr>
        <p:xfrm>
          <a:off x="1234123" y="2350050"/>
          <a:ext cx="32194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6" imgW="1498320" imgH="457200" progId="Equation.DSMT4">
                  <p:embed/>
                </p:oleObj>
              </mc:Choice>
              <mc:Fallback>
                <p:oleObj name="Equation" r:id="rId6" imgW="1498320" imgH="457200" progId="Equation.DSMT4">
                  <p:embed/>
                  <p:pic>
                    <p:nvPicPr>
                      <p:cNvPr id="34" name="Đối tượng 33">
                        <a:extLst>
                          <a:ext uri="{FF2B5EF4-FFF2-40B4-BE49-F238E27FC236}">
                            <a16:creationId xmlns:a16="http://schemas.microsoft.com/office/drawing/2014/main" id="{DAC9F353-884E-49D6-98F4-17E4191612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34123" y="2350050"/>
                        <a:ext cx="32194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Đối tượng 34">
            <a:extLst>
              <a:ext uri="{FF2B5EF4-FFF2-40B4-BE49-F238E27FC236}">
                <a16:creationId xmlns:a16="http://schemas.microsoft.com/office/drawing/2014/main" id="{0FBEE1EC-A4A4-4F19-8EE8-7B3CF2CE76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265804"/>
              </p:ext>
            </p:extLst>
          </p:nvPr>
        </p:nvGraphicFramePr>
        <p:xfrm>
          <a:off x="1234123" y="3625850"/>
          <a:ext cx="40370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8" imgW="1879560" imgH="457200" progId="Equation.DSMT4">
                  <p:embed/>
                </p:oleObj>
              </mc:Choice>
              <mc:Fallback>
                <p:oleObj name="Equation" r:id="rId8" imgW="1879560" imgH="457200" progId="Equation.DSMT4">
                  <p:embed/>
                  <p:pic>
                    <p:nvPicPr>
                      <p:cNvPr id="35" name="Đối tượng 34">
                        <a:extLst>
                          <a:ext uri="{FF2B5EF4-FFF2-40B4-BE49-F238E27FC236}">
                            <a16:creationId xmlns:a16="http://schemas.microsoft.com/office/drawing/2014/main" id="{0FBEE1EC-A4A4-4F19-8EE8-7B3CF2CE76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34123" y="3625850"/>
                        <a:ext cx="4037013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363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6999675" y="4238205"/>
            <a:ext cx="1996490" cy="658597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1" name="Đối tượng 20">
            <a:extLst>
              <a:ext uri="{FF2B5EF4-FFF2-40B4-BE49-F238E27FC236}">
                <a16:creationId xmlns:a16="http://schemas.microsoft.com/office/drawing/2014/main" id="{2046EA02-7EEA-45D4-98CF-9720B9188A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937989"/>
              </p:ext>
            </p:extLst>
          </p:nvPr>
        </p:nvGraphicFramePr>
        <p:xfrm>
          <a:off x="96584" y="705283"/>
          <a:ext cx="33559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1562040" imgH="457200" progId="Equation.DSMT4">
                  <p:embed/>
                </p:oleObj>
              </mc:Choice>
              <mc:Fallback>
                <p:oleObj name="Equation" r:id="rId4" imgW="1562040" imgH="45720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E9109054-BAA1-4AEE-9D0E-C80EC3F70A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584" y="705283"/>
                        <a:ext cx="335597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Đối tượng 21">
            <a:extLst>
              <a:ext uri="{FF2B5EF4-FFF2-40B4-BE49-F238E27FC236}">
                <a16:creationId xmlns:a16="http://schemas.microsoft.com/office/drawing/2014/main" id="{C16867AC-E266-4D2E-AC20-56EEC230D4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166073"/>
              </p:ext>
            </p:extLst>
          </p:nvPr>
        </p:nvGraphicFramePr>
        <p:xfrm>
          <a:off x="96584" y="1981084"/>
          <a:ext cx="32194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6" imgW="1498320" imgH="457200" progId="Equation.DSMT4">
                  <p:embed/>
                </p:oleObj>
              </mc:Choice>
              <mc:Fallback>
                <p:oleObj name="Equation" r:id="rId6" imgW="1498320" imgH="457200" progId="Equation.DSMT4">
                  <p:embed/>
                  <p:pic>
                    <p:nvPicPr>
                      <p:cNvPr id="34" name="Đối tượng 33">
                        <a:extLst>
                          <a:ext uri="{FF2B5EF4-FFF2-40B4-BE49-F238E27FC236}">
                            <a16:creationId xmlns:a16="http://schemas.microsoft.com/office/drawing/2014/main" id="{DAC9F353-884E-49D6-98F4-17E4191612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584" y="1981084"/>
                        <a:ext cx="32194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Đối tượng 22">
            <a:extLst>
              <a:ext uri="{FF2B5EF4-FFF2-40B4-BE49-F238E27FC236}">
                <a16:creationId xmlns:a16="http://schemas.microsoft.com/office/drawing/2014/main" id="{83A6E503-726E-4737-A879-9B9C35E470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169309"/>
              </p:ext>
            </p:extLst>
          </p:nvPr>
        </p:nvGraphicFramePr>
        <p:xfrm>
          <a:off x="96584" y="3256884"/>
          <a:ext cx="40370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8" imgW="1879560" imgH="457200" progId="Equation.DSMT4">
                  <p:embed/>
                </p:oleObj>
              </mc:Choice>
              <mc:Fallback>
                <p:oleObj name="Equation" r:id="rId8" imgW="1879560" imgH="457200" progId="Equation.DSMT4">
                  <p:embed/>
                  <p:pic>
                    <p:nvPicPr>
                      <p:cNvPr id="35" name="Đối tượng 34">
                        <a:extLst>
                          <a:ext uri="{FF2B5EF4-FFF2-40B4-BE49-F238E27FC236}">
                            <a16:creationId xmlns:a16="http://schemas.microsoft.com/office/drawing/2014/main" id="{0FBEE1EC-A4A4-4F19-8EE8-7B3CF2CE76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584" y="3256884"/>
                        <a:ext cx="4037013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Đối tượng 23">
            <a:extLst>
              <a:ext uri="{FF2B5EF4-FFF2-40B4-BE49-F238E27FC236}">
                <a16:creationId xmlns:a16="http://schemas.microsoft.com/office/drawing/2014/main" id="{4AA484DB-A8B9-4E17-BCE0-D269787606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909826"/>
              </p:ext>
            </p:extLst>
          </p:nvPr>
        </p:nvGraphicFramePr>
        <p:xfrm>
          <a:off x="4345899" y="104149"/>
          <a:ext cx="33559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10" imgW="1562040" imgH="457200" progId="Equation.DSMT4">
                  <p:embed/>
                </p:oleObj>
              </mc:Choice>
              <mc:Fallback>
                <p:oleObj name="Equation" r:id="rId10" imgW="1562040" imgH="457200" progId="Equation.DSMT4">
                  <p:embed/>
                  <p:pic>
                    <p:nvPicPr>
                      <p:cNvPr id="21" name="Đối tượng 20">
                        <a:extLst>
                          <a:ext uri="{FF2B5EF4-FFF2-40B4-BE49-F238E27FC236}">
                            <a16:creationId xmlns:a16="http://schemas.microsoft.com/office/drawing/2014/main" id="{2046EA02-7EEA-45D4-98CF-9720B9188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5899" y="104149"/>
                        <a:ext cx="335597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Đối tượng 24">
            <a:extLst>
              <a:ext uri="{FF2B5EF4-FFF2-40B4-BE49-F238E27FC236}">
                <a16:creationId xmlns:a16="http://schemas.microsoft.com/office/drawing/2014/main" id="{D4BCAA0F-F381-4F49-BB44-446295B563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317008"/>
              </p:ext>
            </p:extLst>
          </p:nvPr>
        </p:nvGraphicFramePr>
        <p:xfrm>
          <a:off x="4345899" y="1255787"/>
          <a:ext cx="4611687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11" imgW="2145960" imgH="520560" progId="Equation.DSMT4">
                  <p:embed/>
                </p:oleObj>
              </mc:Choice>
              <mc:Fallback>
                <p:oleObj name="Equation" r:id="rId11" imgW="2145960" imgH="520560" progId="Equation.DSMT4">
                  <p:embed/>
                  <p:pic>
                    <p:nvPicPr>
                      <p:cNvPr id="24" name="Đối tượng 23">
                        <a:extLst>
                          <a:ext uri="{FF2B5EF4-FFF2-40B4-BE49-F238E27FC236}">
                            <a16:creationId xmlns:a16="http://schemas.microsoft.com/office/drawing/2014/main" id="{4AA484DB-A8B9-4E17-BCE0-D269787606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45899" y="1255787"/>
                        <a:ext cx="4611687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Đối tượng 25">
            <a:extLst>
              <a:ext uri="{FF2B5EF4-FFF2-40B4-BE49-F238E27FC236}">
                <a16:creationId xmlns:a16="http://schemas.microsoft.com/office/drawing/2014/main" id="{6F922BD9-8CBD-451E-942F-A7D241D1FD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33226"/>
              </p:ext>
            </p:extLst>
          </p:nvPr>
        </p:nvGraphicFramePr>
        <p:xfrm>
          <a:off x="4345899" y="2373313"/>
          <a:ext cx="4419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13" imgW="2057400" imgH="520560" progId="Equation.DSMT4">
                  <p:embed/>
                </p:oleObj>
              </mc:Choice>
              <mc:Fallback>
                <p:oleObj name="Equation" r:id="rId13" imgW="2057400" imgH="520560" progId="Equation.DSMT4">
                  <p:embed/>
                  <p:pic>
                    <p:nvPicPr>
                      <p:cNvPr id="25" name="Đối tượng 24">
                        <a:extLst>
                          <a:ext uri="{FF2B5EF4-FFF2-40B4-BE49-F238E27FC236}">
                            <a16:creationId xmlns:a16="http://schemas.microsoft.com/office/drawing/2014/main" id="{D4BCAA0F-F381-4F49-BB44-446295B563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45899" y="2373313"/>
                        <a:ext cx="44196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Đối tượng 30">
            <a:extLst>
              <a:ext uri="{FF2B5EF4-FFF2-40B4-BE49-F238E27FC236}">
                <a16:creationId xmlns:a16="http://schemas.microsoft.com/office/drawing/2014/main" id="{29E7FDF3-4616-4B12-A3ED-BC23ED8962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600955"/>
              </p:ext>
            </p:extLst>
          </p:nvPr>
        </p:nvGraphicFramePr>
        <p:xfrm>
          <a:off x="4345899" y="3494088"/>
          <a:ext cx="2455863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15" imgW="1143000" imgH="317160" progId="Equation.DSMT4">
                  <p:embed/>
                </p:oleObj>
              </mc:Choice>
              <mc:Fallback>
                <p:oleObj name="Equation" r:id="rId15" imgW="1143000" imgH="317160" progId="Equation.DSMT4">
                  <p:embed/>
                  <p:pic>
                    <p:nvPicPr>
                      <p:cNvPr id="26" name="Đối tượng 25">
                        <a:extLst>
                          <a:ext uri="{FF2B5EF4-FFF2-40B4-BE49-F238E27FC236}">
                            <a16:creationId xmlns:a16="http://schemas.microsoft.com/office/drawing/2014/main" id="{6F922BD9-8CBD-451E-942F-A7D241D1FD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45899" y="3494088"/>
                        <a:ext cx="2455863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Đối tượng 18">
            <a:extLst>
              <a:ext uri="{FF2B5EF4-FFF2-40B4-BE49-F238E27FC236}">
                <a16:creationId xmlns:a16="http://schemas.microsoft.com/office/drawing/2014/main" id="{CB720636-4B7B-4407-8319-ACAEABE604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960824"/>
              </p:ext>
            </p:extLst>
          </p:nvPr>
        </p:nvGraphicFramePr>
        <p:xfrm>
          <a:off x="4345899" y="4206875"/>
          <a:ext cx="28654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17" imgW="1333440" imgH="228600" progId="Equation.DSMT4">
                  <p:embed/>
                </p:oleObj>
              </mc:Choice>
              <mc:Fallback>
                <p:oleObj name="Equation" r:id="rId17" imgW="1333440" imgH="228600" progId="Equation.DSMT4">
                  <p:embed/>
                  <p:pic>
                    <p:nvPicPr>
                      <p:cNvPr id="31" name="Đối tượng 30">
                        <a:extLst>
                          <a:ext uri="{FF2B5EF4-FFF2-40B4-BE49-F238E27FC236}">
                            <a16:creationId xmlns:a16="http://schemas.microsoft.com/office/drawing/2014/main" id="{29E7FDF3-4616-4B12-A3ED-BC23ED8962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45899" y="4206875"/>
                        <a:ext cx="286543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97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6999675" y="4238205"/>
            <a:ext cx="1996490" cy="658597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1" name="Đối tượng 20">
            <a:extLst>
              <a:ext uri="{FF2B5EF4-FFF2-40B4-BE49-F238E27FC236}">
                <a16:creationId xmlns:a16="http://schemas.microsoft.com/office/drawing/2014/main" id="{2046EA02-7EEA-45D4-98CF-9720B9188A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584" y="705283"/>
          <a:ext cx="33559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4" imgW="1562040" imgH="457200" progId="Equation.DSMT4">
                  <p:embed/>
                </p:oleObj>
              </mc:Choice>
              <mc:Fallback>
                <p:oleObj name="Equation" r:id="rId4" imgW="1562040" imgH="457200" progId="Equation.DSMT4">
                  <p:embed/>
                  <p:pic>
                    <p:nvPicPr>
                      <p:cNvPr id="21" name="Đối tượng 20">
                        <a:extLst>
                          <a:ext uri="{FF2B5EF4-FFF2-40B4-BE49-F238E27FC236}">
                            <a16:creationId xmlns:a16="http://schemas.microsoft.com/office/drawing/2014/main" id="{2046EA02-7EEA-45D4-98CF-9720B9188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584" y="705283"/>
                        <a:ext cx="335597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Đối tượng 21">
            <a:extLst>
              <a:ext uri="{FF2B5EF4-FFF2-40B4-BE49-F238E27FC236}">
                <a16:creationId xmlns:a16="http://schemas.microsoft.com/office/drawing/2014/main" id="{C16867AC-E266-4D2E-AC20-56EEC230D4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944526"/>
              </p:ext>
            </p:extLst>
          </p:nvPr>
        </p:nvGraphicFramePr>
        <p:xfrm>
          <a:off x="96584" y="1981084"/>
          <a:ext cx="32194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6" imgW="1498320" imgH="457200" progId="Equation.DSMT4">
                  <p:embed/>
                </p:oleObj>
              </mc:Choice>
              <mc:Fallback>
                <p:oleObj name="Equation" r:id="rId6" imgW="1498320" imgH="457200" progId="Equation.DSMT4">
                  <p:embed/>
                  <p:pic>
                    <p:nvPicPr>
                      <p:cNvPr id="22" name="Đối tượng 21">
                        <a:extLst>
                          <a:ext uri="{FF2B5EF4-FFF2-40B4-BE49-F238E27FC236}">
                            <a16:creationId xmlns:a16="http://schemas.microsoft.com/office/drawing/2014/main" id="{C16867AC-E266-4D2E-AC20-56EEC230D4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584" y="1981084"/>
                        <a:ext cx="32194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Đối tượng 22">
            <a:extLst>
              <a:ext uri="{FF2B5EF4-FFF2-40B4-BE49-F238E27FC236}">
                <a16:creationId xmlns:a16="http://schemas.microsoft.com/office/drawing/2014/main" id="{83A6E503-726E-4737-A879-9B9C35E470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584" y="3256884"/>
          <a:ext cx="40370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8" imgW="1879560" imgH="457200" progId="Equation.DSMT4">
                  <p:embed/>
                </p:oleObj>
              </mc:Choice>
              <mc:Fallback>
                <p:oleObj name="Equation" r:id="rId8" imgW="1879560" imgH="457200" progId="Equation.DSMT4">
                  <p:embed/>
                  <p:pic>
                    <p:nvPicPr>
                      <p:cNvPr id="23" name="Đối tượng 22">
                        <a:extLst>
                          <a:ext uri="{FF2B5EF4-FFF2-40B4-BE49-F238E27FC236}">
                            <a16:creationId xmlns:a16="http://schemas.microsoft.com/office/drawing/2014/main" id="{83A6E503-726E-4737-A879-9B9C35E470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584" y="3256884"/>
                        <a:ext cx="4037013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Đối tượng 19">
            <a:extLst>
              <a:ext uri="{FF2B5EF4-FFF2-40B4-BE49-F238E27FC236}">
                <a16:creationId xmlns:a16="http://schemas.microsoft.com/office/drawing/2014/main" id="{A0A6D2B4-EB97-4A9D-801A-33C26BE102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136154"/>
              </p:ext>
            </p:extLst>
          </p:nvPr>
        </p:nvGraphicFramePr>
        <p:xfrm>
          <a:off x="4547094" y="0"/>
          <a:ext cx="32194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6" imgW="1498320" imgH="457200" progId="Equation.DSMT4">
                  <p:embed/>
                </p:oleObj>
              </mc:Choice>
              <mc:Fallback>
                <p:oleObj name="Equation" r:id="rId6" imgW="1498320" imgH="457200" progId="Equation.DSMT4">
                  <p:embed/>
                  <p:pic>
                    <p:nvPicPr>
                      <p:cNvPr id="22" name="Đối tượng 21">
                        <a:extLst>
                          <a:ext uri="{FF2B5EF4-FFF2-40B4-BE49-F238E27FC236}">
                            <a16:creationId xmlns:a16="http://schemas.microsoft.com/office/drawing/2014/main" id="{C16867AC-E266-4D2E-AC20-56EEC230D4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47094" y="0"/>
                        <a:ext cx="32194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Đối tượng 26">
            <a:extLst>
              <a:ext uri="{FF2B5EF4-FFF2-40B4-BE49-F238E27FC236}">
                <a16:creationId xmlns:a16="http://schemas.microsoft.com/office/drawing/2014/main" id="{6E86D562-D3FF-4AAF-BEF8-D0F7270C6B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876699"/>
              </p:ext>
            </p:extLst>
          </p:nvPr>
        </p:nvGraphicFramePr>
        <p:xfrm>
          <a:off x="4547094" y="1260604"/>
          <a:ext cx="411956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10" imgW="1917360" imgH="520560" progId="Equation.DSMT4">
                  <p:embed/>
                </p:oleObj>
              </mc:Choice>
              <mc:Fallback>
                <p:oleObj name="Equation" r:id="rId10" imgW="1917360" imgH="520560" progId="Equation.DSMT4">
                  <p:embed/>
                  <p:pic>
                    <p:nvPicPr>
                      <p:cNvPr id="20" name="Đối tượng 19">
                        <a:extLst>
                          <a:ext uri="{FF2B5EF4-FFF2-40B4-BE49-F238E27FC236}">
                            <a16:creationId xmlns:a16="http://schemas.microsoft.com/office/drawing/2014/main" id="{A0A6D2B4-EB97-4A9D-801A-33C26BE102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47094" y="1260604"/>
                        <a:ext cx="4119562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Đối tượng 27">
            <a:extLst>
              <a:ext uri="{FF2B5EF4-FFF2-40B4-BE49-F238E27FC236}">
                <a16:creationId xmlns:a16="http://schemas.microsoft.com/office/drawing/2014/main" id="{492F411F-033A-49EB-9290-B1A6F768FC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549855"/>
              </p:ext>
            </p:extLst>
          </p:nvPr>
        </p:nvGraphicFramePr>
        <p:xfrm>
          <a:off x="4547094" y="2657733"/>
          <a:ext cx="2836862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12" imgW="1320480" imgH="317160" progId="Equation.DSMT4">
                  <p:embed/>
                </p:oleObj>
              </mc:Choice>
              <mc:Fallback>
                <p:oleObj name="Equation" r:id="rId12" imgW="1320480" imgH="317160" progId="Equation.DSMT4">
                  <p:embed/>
                  <p:pic>
                    <p:nvPicPr>
                      <p:cNvPr id="27" name="Đối tượng 26">
                        <a:extLst>
                          <a:ext uri="{FF2B5EF4-FFF2-40B4-BE49-F238E27FC236}">
                            <a16:creationId xmlns:a16="http://schemas.microsoft.com/office/drawing/2014/main" id="{6E86D562-D3FF-4AAF-BEF8-D0F7270C6B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47094" y="2657733"/>
                        <a:ext cx="2836862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Đối tượng 28">
            <a:extLst>
              <a:ext uri="{FF2B5EF4-FFF2-40B4-BE49-F238E27FC236}">
                <a16:creationId xmlns:a16="http://schemas.microsoft.com/office/drawing/2014/main" id="{CCBA75DD-E658-478E-B795-E6D15946E4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002335"/>
              </p:ext>
            </p:extLst>
          </p:nvPr>
        </p:nvGraphicFramePr>
        <p:xfrm>
          <a:off x="4547094" y="3619887"/>
          <a:ext cx="29464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14" imgW="1371600" imgH="228600" progId="Equation.DSMT4">
                  <p:embed/>
                </p:oleObj>
              </mc:Choice>
              <mc:Fallback>
                <p:oleObj name="Equation" r:id="rId14" imgW="1371600" imgH="228600" progId="Equation.DSMT4">
                  <p:embed/>
                  <p:pic>
                    <p:nvPicPr>
                      <p:cNvPr id="28" name="Đối tượng 27">
                        <a:extLst>
                          <a:ext uri="{FF2B5EF4-FFF2-40B4-BE49-F238E27FC236}">
                            <a16:creationId xmlns:a16="http://schemas.microsoft.com/office/drawing/2014/main" id="{492F411F-033A-49EB-9290-B1A6F768FC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47094" y="3619887"/>
                        <a:ext cx="2946400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034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6999675" y="4238205"/>
            <a:ext cx="1996490" cy="658597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9" name="Đối tượng 18">
            <a:extLst>
              <a:ext uri="{FF2B5EF4-FFF2-40B4-BE49-F238E27FC236}">
                <a16:creationId xmlns:a16="http://schemas.microsoft.com/office/drawing/2014/main" id="{2E297D63-0FF9-4D81-8CE9-67C459A37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499492"/>
              </p:ext>
            </p:extLst>
          </p:nvPr>
        </p:nvGraphicFramePr>
        <p:xfrm>
          <a:off x="473672" y="21559"/>
          <a:ext cx="40370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4" imgW="1879560" imgH="457200" progId="Equation.DSMT4">
                  <p:embed/>
                </p:oleObj>
              </mc:Choice>
              <mc:Fallback>
                <p:oleObj name="Equation" r:id="rId4" imgW="1879560" imgH="457200" progId="Equation.DSMT4">
                  <p:embed/>
                  <p:pic>
                    <p:nvPicPr>
                      <p:cNvPr id="23" name="Đối tượng 22">
                        <a:extLst>
                          <a:ext uri="{FF2B5EF4-FFF2-40B4-BE49-F238E27FC236}">
                            <a16:creationId xmlns:a16="http://schemas.microsoft.com/office/drawing/2014/main" id="{83A6E503-726E-4737-A879-9B9C35E470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3672" y="21559"/>
                        <a:ext cx="4037013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Đối tượng 23">
            <a:extLst>
              <a:ext uri="{FF2B5EF4-FFF2-40B4-BE49-F238E27FC236}">
                <a16:creationId xmlns:a16="http://schemas.microsoft.com/office/drawing/2014/main" id="{5BE00294-EBE1-4F21-B724-CC2C77EEAE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787514"/>
              </p:ext>
            </p:extLst>
          </p:nvPr>
        </p:nvGraphicFramePr>
        <p:xfrm>
          <a:off x="473672" y="1114960"/>
          <a:ext cx="6600825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6" imgW="3073320" imgH="609480" progId="Equation.DSMT4">
                  <p:embed/>
                </p:oleObj>
              </mc:Choice>
              <mc:Fallback>
                <p:oleObj name="Equation" r:id="rId6" imgW="3073320" imgH="609480" progId="Equation.DSMT4">
                  <p:embed/>
                  <p:pic>
                    <p:nvPicPr>
                      <p:cNvPr id="19" name="Đối tượng 18">
                        <a:extLst>
                          <a:ext uri="{FF2B5EF4-FFF2-40B4-BE49-F238E27FC236}">
                            <a16:creationId xmlns:a16="http://schemas.microsoft.com/office/drawing/2014/main" id="{2E297D63-0FF9-4D81-8CE9-67C459A37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3672" y="1114960"/>
                        <a:ext cx="6600825" cy="130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Đối tượng 24">
            <a:extLst>
              <a:ext uri="{FF2B5EF4-FFF2-40B4-BE49-F238E27FC236}">
                <a16:creationId xmlns:a16="http://schemas.microsoft.com/office/drawing/2014/main" id="{761117B1-0940-4D13-AA29-BD8C16C713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232964"/>
              </p:ext>
            </p:extLst>
          </p:nvPr>
        </p:nvGraphicFramePr>
        <p:xfrm>
          <a:off x="473672" y="2535386"/>
          <a:ext cx="4010025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8" imgW="1866600" imgH="634680" progId="Equation.DSMT4">
                  <p:embed/>
                </p:oleObj>
              </mc:Choice>
              <mc:Fallback>
                <p:oleObj name="Equation" r:id="rId8" imgW="1866600" imgH="634680" progId="Equation.DSMT4">
                  <p:embed/>
                  <p:pic>
                    <p:nvPicPr>
                      <p:cNvPr id="24" name="Đối tượng 23">
                        <a:extLst>
                          <a:ext uri="{FF2B5EF4-FFF2-40B4-BE49-F238E27FC236}">
                            <a16:creationId xmlns:a16="http://schemas.microsoft.com/office/drawing/2014/main" id="{5BE00294-EBE1-4F21-B724-CC2C77EEAE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3672" y="2535386"/>
                        <a:ext cx="4010025" cy="136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Đối tượng 25">
            <a:extLst>
              <a:ext uri="{FF2B5EF4-FFF2-40B4-BE49-F238E27FC236}">
                <a16:creationId xmlns:a16="http://schemas.microsoft.com/office/drawing/2014/main" id="{64761309-70EE-47AC-A863-D08B85D05D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21764"/>
              </p:ext>
            </p:extLst>
          </p:nvPr>
        </p:nvGraphicFramePr>
        <p:xfrm>
          <a:off x="473672" y="4009788"/>
          <a:ext cx="340995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10" imgW="1587240" imgH="317160" progId="Equation.DSMT4">
                  <p:embed/>
                </p:oleObj>
              </mc:Choice>
              <mc:Fallback>
                <p:oleObj name="Equation" r:id="rId10" imgW="1587240" imgH="317160" progId="Equation.DSMT4">
                  <p:embed/>
                  <p:pic>
                    <p:nvPicPr>
                      <p:cNvPr id="25" name="Đối tượng 24">
                        <a:extLst>
                          <a:ext uri="{FF2B5EF4-FFF2-40B4-BE49-F238E27FC236}">
                            <a16:creationId xmlns:a16="http://schemas.microsoft.com/office/drawing/2014/main" id="{761117B1-0940-4D13-AA29-BD8C16C713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3672" y="4009788"/>
                        <a:ext cx="3409950" cy="68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Đối tượng 29">
            <a:extLst>
              <a:ext uri="{FF2B5EF4-FFF2-40B4-BE49-F238E27FC236}">
                <a16:creationId xmlns:a16="http://schemas.microsoft.com/office/drawing/2014/main" id="{E83653EC-061C-4032-8B38-9D635A4B4B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426130"/>
              </p:ext>
            </p:extLst>
          </p:nvPr>
        </p:nvGraphicFramePr>
        <p:xfrm>
          <a:off x="4124915" y="4061495"/>
          <a:ext cx="38735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12" imgW="1803240" imgH="241200" progId="Equation.DSMT4">
                  <p:embed/>
                </p:oleObj>
              </mc:Choice>
              <mc:Fallback>
                <p:oleObj name="Equation" r:id="rId12" imgW="1803240" imgH="241200" progId="Equation.DSMT4">
                  <p:embed/>
                  <p:pic>
                    <p:nvPicPr>
                      <p:cNvPr id="26" name="Đối tượng 25">
                        <a:extLst>
                          <a:ext uri="{FF2B5EF4-FFF2-40B4-BE49-F238E27FC236}">
                            <a16:creationId xmlns:a16="http://schemas.microsoft.com/office/drawing/2014/main" id="{64761309-70EE-47AC-A863-D08B85D05D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124915" y="4061495"/>
                        <a:ext cx="3873500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593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9"/>
          <p:cNvSpPr/>
          <p:nvPr/>
        </p:nvSpPr>
        <p:spPr>
          <a:xfrm>
            <a:off x="8673428" y="302085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6674007" y="4606070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7E923D3E-6940-4C0F-AD74-7089856A31CB}"/>
              </a:ext>
            </a:extLst>
          </p:cNvPr>
          <p:cNvGrpSpPr/>
          <p:nvPr/>
        </p:nvGrpSpPr>
        <p:grpSpPr>
          <a:xfrm>
            <a:off x="0" y="2750"/>
            <a:ext cx="9144000" cy="648221"/>
            <a:chOff x="0" y="2750"/>
            <a:chExt cx="9144000" cy="648221"/>
          </a:xfrm>
        </p:grpSpPr>
        <p:sp>
          <p:nvSpPr>
            <p:cNvPr id="30" name="Hình chữ nhật 29">
              <a:extLst>
                <a:ext uri="{FF2B5EF4-FFF2-40B4-BE49-F238E27FC236}">
                  <a16:creationId xmlns:a16="http://schemas.microsoft.com/office/drawing/2014/main" id="{BE51FA13-D819-4FE3-A881-2266018EA220}"/>
                </a:ext>
              </a:extLst>
            </p:cNvPr>
            <p:cNvSpPr/>
            <p:nvPr/>
          </p:nvSpPr>
          <p:spPr>
            <a:xfrm>
              <a:off x="0" y="2750"/>
              <a:ext cx="9144000" cy="57841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E7059C48-A3B7-4F33-BEBB-38ABB0FF3E19}"/>
                </a:ext>
              </a:extLst>
            </p:cNvPr>
            <p:cNvSpPr txBox="1"/>
            <p:nvPr/>
          </p:nvSpPr>
          <p:spPr>
            <a:xfrm>
              <a:off x="1195099" y="4640"/>
              <a:ext cx="7948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</a:rPr>
                <a:t>CHỨNG MINH ĐẲNG THỨC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CFB17ECF-72FB-4A0E-92C3-9F15DEA2BC91}"/>
              </a:ext>
            </a:extLst>
          </p:cNvPr>
          <p:cNvGrpSpPr/>
          <p:nvPr/>
        </p:nvGrpSpPr>
        <p:grpSpPr>
          <a:xfrm>
            <a:off x="0" y="0"/>
            <a:ext cx="1195100" cy="1195100"/>
            <a:chOff x="0" y="0"/>
            <a:chExt cx="1195100" cy="1195100"/>
          </a:xfrm>
        </p:grpSpPr>
        <p:sp>
          <p:nvSpPr>
            <p:cNvPr id="21" name="Google Shape;379;p30">
              <a:extLst>
                <a:ext uri="{FF2B5EF4-FFF2-40B4-BE49-F238E27FC236}">
                  <a16:creationId xmlns:a16="http://schemas.microsoft.com/office/drawing/2014/main" id="{218A30D2-6835-4485-BA5B-1E04F3FF1C14}"/>
                </a:ext>
              </a:extLst>
            </p:cNvPr>
            <p:cNvSpPr/>
            <p:nvPr/>
          </p:nvSpPr>
          <p:spPr>
            <a:xfrm>
              <a:off x="0" y="0"/>
              <a:ext cx="1195100" cy="1195100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382;p30">
              <a:extLst>
                <a:ext uri="{FF2B5EF4-FFF2-40B4-BE49-F238E27FC236}">
                  <a16:creationId xmlns:a16="http://schemas.microsoft.com/office/drawing/2014/main" id="{B6BC04FE-E81B-4E8C-9150-C2AE7DE52F92}"/>
                </a:ext>
              </a:extLst>
            </p:cNvPr>
            <p:cNvSpPr txBox="1">
              <a:spLocks/>
            </p:cNvSpPr>
            <p:nvPr/>
          </p:nvSpPr>
          <p:spPr>
            <a:xfrm>
              <a:off x="227741" y="83319"/>
              <a:ext cx="739617" cy="821267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vi-VN" sz="3200" b="1" dirty="0"/>
                <a:t>02</a:t>
              </a: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831126E-6CA5-46B7-888E-BD823A6F3FAA}"/>
              </a:ext>
            </a:extLst>
          </p:cNvPr>
          <p:cNvSpPr txBox="1"/>
          <p:nvPr/>
        </p:nvSpPr>
        <p:spPr>
          <a:xfrm>
            <a:off x="1123082" y="581163"/>
            <a:ext cx="77074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BÀI 64/33/SGK: </a:t>
            </a:r>
            <a:r>
              <a:rPr lang="en-US" sz="3200" dirty="0" err="1"/>
              <a:t>Chứng</a:t>
            </a:r>
            <a:r>
              <a:rPr lang="en-US" sz="3200" dirty="0"/>
              <a:t> </a:t>
            </a:r>
            <a:r>
              <a:rPr lang="en-US" sz="3200" dirty="0" err="1"/>
              <a:t>minh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đẳng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endParaRPr lang="en-US" sz="3200" dirty="0"/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1E3E21BC-4C5B-45F1-85CE-74D579184DE5}"/>
              </a:ext>
            </a:extLst>
          </p:cNvPr>
          <p:cNvGrpSpPr/>
          <p:nvPr/>
        </p:nvGrpSpPr>
        <p:grpSpPr>
          <a:xfrm>
            <a:off x="227741" y="1806363"/>
            <a:ext cx="8519359" cy="1171575"/>
            <a:chOff x="227741" y="1649116"/>
            <a:chExt cx="8519359" cy="1171575"/>
          </a:xfrm>
        </p:grpSpPr>
        <p:graphicFrame>
          <p:nvGraphicFramePr>
            <p:cNvPr id="35" name="Đối tượng 34">
              <a:extLst>
                <a:ext uri="{FF2B5EF4-FFF2-40B4-BE49-F238E27FC236}">
                  <a16:creationId xmlns:a16="http://schemas.microsoft.com/office/drawing/2014/main" id="{0FBEE1EC-A4A4-4F19-8EE8-7B3CF2CE760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2388036"/>
                </p:ext>
              </p:extLst>
            </p:nvPr>
          </p:nvGraphicFramePr>
          <p:xfrm>
            <a:off x="227741" y="1649116"/>
            <a:ext cx="4337050" cy="1171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" name="Equation" r:id="rId4" imgW="2019240" imgH="545760" progId="Equation.DSMT4">
                    <p:embed/>
                  </p:oleObj>
                </mc:Choice>
                <mc:Fallback>
                  <p:oleObj name="Equation" r:id="rId4" imgW="2019240" imgH="545760" progId="Equation.DSMT4">
                    <p:embed/>
                    <p:pic>
                      <p:nvPicPr>
                        <p:cNvPr id="35" name="Đối tượng 34">
                          <a:extLst>
                            <a:ext uri="{FF2B5EF4-FFF2-40B4-BE49-F238E27FC236}">
                              <a16:creationId xmlns:a16="http://schemas.microsoft.com/office/drawing/2014/main" id="{0FBEE1EC-A4A4-4F19-8EE8-7B3CF2CE760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27741" y="1649116"/>
                          <a:ext cx="4337050" cy="1171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A03355F9-91C4-4853-B5D7-2C53196FB933}"/>
                </a:ext>
              </a:extLst>
            </p:cNvPr>
            <p:cNvSpPr txBox="1"/>
            <p:nvPr/>
          </p:nvSpPr>
          <p:spPr>
            <a:xfrm>
              <a:off x="4654071" y="1934463"/>
              <a:ext cx="4093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với</a:t>
              </a:r>
              <a:r>
                <a:rPr lang="en-US" sz="3200" dirty="0"/>
                <a:t> a ≥ 0 </a:t>
              </a:r>
              <a:r>
                <a:rPr lang="en-US" sz="3200" dirty="0" err="1"/>
                <a:t>và</a:t>
              </a:r>
              <a:r>
                <a:rPr lang="en-US" sz="3200" dirty="0"/>
                <a:t> a ≠ 1</a:t>
              </a:r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CCE47626-28AA-4D4B-BC06-B3AA702416FB}"/>
              </a:ext>
            </a:extLst>
          </p:cNvPr>
          <p:cNvGrpSpPr/>
          <p:nvPr/>
        </p:nvGrpSpPr>
        <p:grpSpPr>
          <a:xfrm>
            <a:off x="227741" y="3469647"/>
            <a:ext cx="8002653" cy="1006475"/>
            <a:chOff x="237156" y="3026609"/>
            <a:chExt cx="8002653" cy="1006475"/>
          </a:xfrm>
        </p:grpSpPr>
        <p:graphicFrame>
          <p:nvGraphicFramePr>
            <p:cNvPr id="36" name="Đối tượng 35">
              <a:extLst>
                <a:ext uri="{FF2B5EF4-FFF2-40B4-BE49-F238E27FC236}">
                  <a16:creationId xmlns:a16="http://schemas.microsoft.com/office/drawing/2014/main" id="{6D425A08-1E80-4143-8DAE-FBB907EF326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5459164"/>
                </p:ext>
              </p:extLst>
            </p:nvPr>
          </p:nvGraphicFramePr>
          <p:xfrm>
            <a:off x="237156" y="3026609"/>
            <a:ext cx="3790950" cy="1006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" name="Equation" r:id="rId6" imgW="1765080" imgH="469800" progId="Equation.DSMT4">
                    <p:embed/>
                  </p:oleObj>
                </mc:Choice>
                <mc:Fallback>
                  <p:oleObj name="Equation" r:id="rId6" imgW="1765080" imgH="469800" progId="Equation.DSMT4">
                    <p:embed/>
                    <p:pic>
                      <p:nvPicPr>
                        <p:cNvPr id="36" name="Đối tượng 35">
                          <a:extLst>
                            <a:ext uri="{FF2B5EF4-FFF2-40B4-BE49-F238E27FC236}">
                              <a16:creationId xmlns:a16="http://schemas.microsoft.com/office/drawing/2014/main" id="{6D425A08-1E80-4143-8DAE-FBB907EF326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37156" y="3026609"/>
                          <a:ext cx="3790950" cy="1006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049192AF-F0B0-4143-B954-98C42E68C49F}"/>
                </a:ext>
              </a:extLst>
            </p:cNvPr>
            <p:cNvSpPr txBox="1"/>
            <p:nvPr/>
          </p:nvSpPr>
          <p:spPr>
            <a:xfrm>
              <a:off x="4146780" y="3274707"/>
              <a:ext cx="4093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với</a:t>
              </a:r>
              <a:r>
                <a:rPr lang="en-US" sz="3200" dirty="0"/>
                <a:t> a + b &gt; 0 </a:t>
              </a:r>
              <a:r>
                <a:rPr lang="en-US" sz="3200" dirty="0" err="1"/>
                <a:t>và</a:t>
              </a:r>
              <a:r>
                <a:rPr lang="en-US" sz="3200" dirty="0"/>
                <a:t> b ≠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036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56B0247B-D7A4-4E8B-9871-7832983742A5}"/>
              </a:ext>
            </a:extLst>
          </p:cNvPr>
          <p:cNvSpPr/>
          <p:nvPr/>
        </p:nvSpPr>
        <p:spPr>
          <a:xfrm>
            <a:off x="12153" y="0"/>
            <a:ext cx="9144000" cy="51256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Nhóm 66">
            <a:extLst>
              <a:ext uri="{FF2B5EF4-FFF2-40B4-BE49-F238E27FC236}">
                <a16:creationId xmlns:a16="http://schemas.microsoft.com/office/drawing/2014/main" id="{3765BC43-BB26-4F34-92F9-E3A7FCB783B8}"/>
              </a:ext>
            </a:extLst>
          </p:cNvPr>
          <p:cNvGrpSpPr/>
          <p:nvPr/>
        </p:nvGrpSpPr>
        <p:grpSpPr>
          <a:xfrm>
            <a:off x="156754" y="92998"/>
            <a:ext cx="8294005" cy="1013720"/>
            <a:chOff x="215318" y="1557977"/>
            <a:chExt cx="8444379" cy="1171575"/>
          </a:xfrm>
        </p:grpSpPr>
        <p:graphicFrame>
          <p:nvGraphicFramePr>
            <p:cNvPr id="68" name="Đối tượng 67">
              <a:extLst>
                <a:ext uri="{FF2B5EF4-FFF2-40B4-BE49-F238E27FC236}">
                  <a16:creationId xmlns:a16="http://schemas.microsoft.com/office/drawing/2014/main" id="{9400EF8A-8EB5-4700-8C92-AC7F25A5F03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1058277"/>
                </p:ext>
              </p:extLst>
            </p:nvPr>
          </p:nvGraphicFramePr>
          <p:xfrm>
            <a:off x="215318" y="1557977"/>
            <a:ext cx="4337050" cy="1171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8" name="Equation" r:id="rId4" imgW="2019240" imgH="545760" progId="Equation.DSMT4">
                    <p:embed/>
                  </p:oleObj>
                </mc:Choice>
                <mc:Fallback>
                  <p:oleObj name="Equation" r:id="rId4" imgW="2019240" imgH="545760" progId="Equation.DSMT4">
                    <p:embed/>
                    <p:pic>
                      <p:nvPicPr>
                        <p:cNvPr id="35" name="Đối tượng 34">
                          <a:extLst>
                            <a:ext uri="{FF2B5EF4-FFF2-40B4-BE49-F238E27FC236}">
                              <a16:creationId xmlns:a16="http://schemas.microsoft.com/office/drawing/2014/main" id="{0FBEE1EC-A4A4-4F19-8EE8-7B3CF2CE760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15318" y="1557977"/>
                          <a:ext cx="4337050" cy="1171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" name="Hộp Văn bản 68">
              <a:extLst>
                <a:ext uri="{FF2B5EF4-FFF2-40B4-BE49-F238E27FC236}">
                  <a16:creationId xmlns:a16="http://schemas.microsoft.com/office/drawing/2014/main" id="{E5F6B6B6-1EC0-441B-AA4B-A5FC8D6D8D41}"/>
                </a:ext>
              </a:extLst>
            </p:cNvPr>
            <p:cNvSpPr txBox="1"/>
            <p:nvPr/>
          </p:nvSpPr>
          <p:spPr>
            <a:xfrm>
              <a:off x="4566668" y="1758470"/>
              <a:ext cx="4093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với</a:t>
              </a:r>
              <a:r>
                <a:rPr lang="en-US" sz="3200" dirty="0"/>
                <a:t> a ≥ 0 </a:t>
              </a:r>
              <a:r>
                <a:rPr lang="en-US" sz="3200" dirty="0" err="1"/>
                <a:t>và</a:t>
              </a:r>
              <a:r>
                <a:rPr lang="en-US" sz="3200" dirty="0"/>
                <a:t> a ≠ 1</a:t>
              </a:r>
            </a:p>
          </p:txBody>
        </p:sp>
      </p:grpSp>
      <p:graphicFrame>
        <p:nvGraphicFramePr>
          <p:cNvPr id="4" name="Đối tượng 3">
            <a:extLst>
              <a:ext uri="{FF2B5EF4-FFF2-40B4-BE49-F238E27FC236}">
                <a16:creationId xmlns:a16="http://schemas.microsoft.com/office/drawing/2014/main" id="{61FD8480-2BD5-4BA9-A882-BE0FF83221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734284"/>
              </p:ext>
            </p:extLst>
          </p:nvPr>
        </p:nvGraphicFramePr>
        <p:xfrm>
          <a:off x="60516" y="1298025"/>
          <a:ext cx="3446880" cy="93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6" imgW="2019240" imgH="545760" progId="Equation.DSMT4">
                  <p:embed/>
                </p:oleObj>
              </mc:Choice>
              <mc:Fallback>
                <p:oleObj name="Equation" r:id="rId6" imgW="201924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516" y="1298025"/>
                        <a:ext cx="3446880" cy="93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Đối tượng 70">
            <a:extLst>
              <a:ext uri="{FF2B5EF4-FFF2-40B4-BE49-F238E27FC236}">
                <a16:creationId xmlns:a16="http://schemas.microsoft.com/office/drawing/2014/main" id="{08EFED5B-34E0-4419-A3DC-EE339FF62B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90958"/>
              </p:ext>
            </p:extLst>
          </p:nvPr>
        </p:nvGraphicFramePr>
        <p:xfrm>
          <a:off x="60516" y="2249585"/>
          <a:ext cx="555307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8" imgW="3251160" imgH="672840" progId="Equation.DSMT4">
                  <p:embed/>
                </p:oleObj>
              </mc:Choice>
              <mc:Fallback>
                <p:oleObj name="Equation" r:id="rId8" imgW="3251160" imgH="672840" progId="Equation.DSMT4">
                  <p:embed/>
                  <p:pic>
                    <p:nvPicPr>
                      <p:cNvPr id="4" name="Đối tượng 3">
                        <a:extLst>
                          <a:ext uri="{FF2B5EF4-FFF2-40B4-BE49-F238E27FC236}">
                            <a16:creationId xmlns:a16="http://schemas.microsoft.com/office/drawing/2014/main" id="{61FD8480-2BD5-4BA9-A882-BE0FF83221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516" y="2249585"/>
                        <a:ext cx="5553075" cy="1150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Đối tượng 71">
            <a:extLst>
              <a:ext uri="{FF2B5EF4-FFF2-40B4-BE49-F238E27FC236}">
                <a16:creationId xmlns:a16="http://schemas.microsoft.com/office/drawing/2014/main" id="{280D1FA4-3C58-49C0-A367-C5862F4DE8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917839"/>
              </p:ext>
            </p:extLst>
          </p:nvPr>
        </p:nvGraphicFramePr>
        <p:xfrm>
          <a:off x="5613591" y="2197594"/>
          <a:ext cx="3448050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10" imgW="2019240" imgH="672840" progId="Equation.DSMT4">
                  <p:embed/>
                </p:oleObj>
              </mc:Choice>
              <mc:Fallback>
                <p:oleObj name="Equation" r:id="rId10" imgW="2019240" imgH="672840" progId="Equation.DSMT4">
                  <p:embed/>
                  <p:pic>
                    <p:nvPicPr>
                      <p:cNvPr id="71" name="Đối tượng 70">
                        <a:extLst>
                          <a:ext uri="{FF2B5EF4-FFF2-40B4-BE49-F238E27FC236}">
                            <a16:creationId xmlns:a16="http://schemas.microsoft.com/office/drawing/2014/main" id="{08EFED5B-34E0-4419-A3DC-EE339FF62B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13591" y="2197594"/>
                        <a:ext cx="3448050" cy="115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Đối tượng 72">
            <a:extLst>
              <a:ext uri="{FF2B5EF4-FFF2-40B4-BE49-F238E27FC236}">
                <a16:creationId xmlns:a16="http://schemas.microsoft.com/office/drawing/2014/main" id="{1DC5B5FD-C6F6-4250-9ECD-E02721EFE9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702540"/>
              </p:ext>
            </p:extLst>
          </p:nvPr>
        </p:nvGraphicFramePr>
        <p:xfrm>
          <a:off x="60516" y="3436802"/>
          <a:ext cx="27527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12" imgW="1612800" imgH="545760" progId="Equation.DSMT4">
                  <p:embed/>
                </p:oleObj>
              </mc:Choice>
              <mc:Fallback>
                <p:oleObj name="Equation" r:id="rId12" imgW="1612800" imgH="545760" progId="Equation.DSMT4">
                  <p:embed/>
                  <p:pic>
                    <p:nvPicPr>
                      <p:cNvPr id="72" name="Đối tượng 71">
                        <a:extLst>
                          <a:ext uri="{FF2B5EF4-FFF2-40B4-BE49-F238E27FC236}">
                            <a16:creationId xmlns:a16="http://schemas.microsoft.com/office/drawing/2014/main" id="{280D1FA4-3C58-49C0-A367-C5862F4DE8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516" y="3436802"/>
                        <a:ext cx="2752725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Đối tượng 73">
            <a:extLst>
              <a:ext uri="{FF2B5EF4-FFF2-40B4-BE49-F238E27FC236}">
                <a16:creationId xmlns:a16="http://schemas.microsoft.com/office/drawing/2014/main" id="{4314C385-4DC2-4A74-874C-96CEC2893A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63966"/>
              </p:ext>
            </p:extLst>
          </p:nvPr>
        </p:nvGraphicFramePr>
        <p:xfrm>
          <a:off x="3026340" y="3373067"/>
          <a:ext cx="234156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14" imgW="1371600" imgH="545760" progId="Equation.DSMT4">
                  <p:embed/>
                </p:oleObj>
              </mc:Choice>
              <mc:Fallback>
                <p:oleObj name="Equation" r:id="rId14" imgW="1371600" imgH="545760" progId="Equation.DSMT4">
                  <p:embed/>
                  <p:pic>
                    <p:nvPicPr>
                      <p:cNvPr id="73" name="Đối tượng 72">
                        <a:extLst>
                          <a:ext uri="{FF2B5EF4-FFF2-40B4-BE49-F238E27FC236}">
                            <a16:creationId xmlns:a16="http://schemas.microsoft.com/office/drawing/2014/main" id="{1DC5B5FD-C6F6-4250-9ECD-E02721EFE9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26340" y="3373067"/>
                        <a:ext cx="2341563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Đối tượng 74">
            <a:extLst>
              <a:ext uri="{FF2B5EF4-FFF2-40B4-BE49-F238E27FC236}">
                <a16:creationId xmlns:a16="http://schemas.microsoft.com/office/drawing/2014/main" id="{D386B222-839E-4D5B-8DF8-377276F0F8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089181"/>
              </p:ext>
            </p:extLst>
          </p:nvPr>
        </p:nvGraphicFramePr>
        <p:xfrm>
          <a:off x="5609533" y="3667334"/>
          <a:ext cx="1442455" cy="43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16" imgW="583920" imgH="177480" progId="Equation.DSMT4">
                  <p:embed/>
                </p:oleObj>
              </mc:Choice>
              <mc:Fallback>
                <p:oleObj name="Equation" r:id="rId16" imgW="583920" imgH="177480" progId="Equation.DSMT4">
                  <p:embed/>
                  <p:pic>
                    <p:nvPicPr>
                      <p:cNvPr id="74" name="Đối tượng 73">
                        <a:extLst>
                          <a:ext uri="{FF2B5EF4-FFF2-40B4-BE49-F238E27FC236}">
                            <a16:creationId xmlns:a16="http://schemas.microsoft.com/office/drawing/2014/main" id="{4314C385-4DC2-4A74-874C-96CEC2893A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609533" y="3667334"/>
                        <a:ext cx="1442455" cy="438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42E2FF1-6768-42EE-82CB-C650A6D4BEF9}"/>
              </a:ext>
            </a:extLst>
          </p:cNvPr>
          <p:cNvSpPr txBox="1"/>
          <p:nvPr/>
        </p:nvSpPr>
        <p:spPr>
          <a:xfrm>
            <a:off x="526868" y="4393219"/>
            <a:ext cx="8090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Vậy</a:t>
            </a:r>
            <a:r>
              <a:rPr lang="en-US" sz="3200" dirty="0"/>
              <a:t> </a:t>
            </a:r>
            <a:r>
              <a:rPr lang="en-US" sz="3200" dirty="0" err="1"/>
              <a:t>đẳng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chứng</a:t>
            </a:r>
            <a:r>
              <a:rPr lang="en-US" sz="3200" dirty="0"/>
              <a:t> </a:t>
            </a:r>
            <a:r>
              <a:rPr lang="en-US" sz="3200" dirty="0" err="1"/>
              <a:t>minh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56B0247B-D7A4-4E8B-9871-7832983742A5}"/>
              </a:ext>
            </a:extLst>
          </p:cNvPr>
          <p:cNvSpPr/>
          <p:nvPr/>
        </p:nvSpPr>
        <p:spPr>
          <a:xfrm>
            <a:off x="12153" y="3"/>
            <a:ext cx="9144000" cy="51256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42E2FF1-6768-42EE-82CB-C650A6D4BEF9}"/>
              </a:ext>
            </a:extLst>
          </p:cNvPr>
          <p:cNvSpPr txBox="1"/>
          <p:nvPr/>
        </p:nvSpPr>
        <p:spPr>
          <a:xfrm>
            <a:off x="412521" y="4216970"/>
            <a:ext cx="8090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Vậy</a:t>
            </a:r>
            <a:r>
              <a:rPr lang="en-US" sz="3200" dirty="0"/>
              <a:t> </a:t>
            </a:r>
            <a:r>
              <a:rPr lang="en-US" sz="3200" dirty="0" err="1"/>
              <a:t>đẳng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chứng</a:t>
            </a:r>
            <a:r>
              <a:rPr lang="en-US" sz="3200" dirty="0"/>
              <a:t> </a:t>
            </a:r>
            <a:r>
              <a:rPr lang="en-US" sz="3200" dirty="0" err="1"/>
              <a:t>minh</a:t>
            </a:r>
            <a:endParaRPr lang="en-US" sz="3200" dirty="0"/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3DCA79AC-8A77-4A7A-BCEC-CE3EC4962693}"/>
              </a:ext>
            </a:extLst>
          </p:cNvPr>
          <p:cNvGrpSpPr/>
          <p:nvPr/>
        </p:nvGrpSpPr>
        <p:grpSpPr>
          <a:xfrm>
            <a:off x="219032" y="17846"/>
            <a:ext cx="8002653" cy="1006475"/>
            <a:chOff x="237156" y="3026609"/>
            <a:chExt cx="8002653" cy="1006475"/>
          </a:xfrm>
        </p:grpSpPr>
        <p:graphicFrame>
          <p:nvGraphicFramePr>
            <p:cNvPr id="14" name="Đối tượng 13">
              <a:extLst>
                <a:ext uri="{FF2B5EF4-FFF2-40B4-BE49-F238E27FC236}">
                  <a16:creationId xmlns:a16="http://schemas.microsoft.com/office/drawing/2014/main" id="{67C82005-4047-4B44-9198-EFF0B87FD9E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4441959"/>
                </p:ext>
              </p:extLst>
            </p:nvPr>
          </p:nvGraphicFramePr>
          <p:xfrm>
            <a:off x="237156" y="3026609"/>
            <a:ext cx="3790950" cy="1006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2" name="Equation" r:id="rId4" imgW="1765080" imgH="469800" progId="Equation.DSMT4">
                    <p:embed/>
                  </p:oleObj>
                </mc:Choice>
                <mc:Fallback>
                  <p:oleObj name="Equation" r:id="rId4" imgW="1765080" imgH="469800" progId="Equation.DSMT4">
                    <p:embed/>
                    <p:pic>
                      <p:nvPicPr>
                        <p:cNvPr id="36" name="Đối tượng 35">
                          <a:extLst>
                            <a:ext uri="{FF2B5EF4-FFF2-40B4-BE49-F238E27FC236}">
                              <a16:creationId xmlns:a16="http://schemas.microsoft.com/office/drawing/2014/main" id="{6D425A08-1E80-4143-8DAE-FBB907EF326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37156" y="3026609"/>
                          <a:ext cx="3790950" cy="1006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1B0C26E3-7E03-434E-9A4E-2DAE5A60953B}"/>
                </a:ext>
              </a:extLst>
            </p:cNvPr>
            <p:cNvSpPr txBox="1"/>
            <p:nvPr/>
          </p:nvSpPr>
          <p:spPr>
            <a:xfrm>
              <a:off x="4146780" y="3274707"/>
              <a:ext cx="4093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với</a:t>
              </a:r>
              <a:r>
                <a:rPr lang="en-US" sz="3200" dirty="0"/>
                <a:t> a + b &gt; 0 </a:t>
              </a:r>
              <a:r>
                <a:rPr lang="en-US" sz="3200" dirty="0" err="1"/>
                <a:t>và</a:t>
              </a:r>
              <a:r>
                <a:rPr lang="en-US" sz="3200" dirty="0"/>
                <a:t> b ≠ 0</a:t>
              </a:r>
            </a:p>
          </p:txBody>
        </p:sp>
      </p:grp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40F02924-6EAC-4FB6-9203-FF27D8B969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135489"/>
              </p:ext>
            </p:extLst>
          </p:nvPr>
        </p:nvGraphicFramePr>
        <p:xfrm>
          <a:off x="240488" y="1432024"/>
          <a:ext cx="3645068" cy="1006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6" imgW="1701720" imgH="469800" progId="Equation.DSMT4">
                  <p:embed/>
                </p:oleObj>
              </mc:Choice>
              <mc:Fallback>
                <p:oleObj name="Equation" r:id="rId6" imgW="1701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0488" y="1432024"/>
                        <a:ext cx="3645068" cy="1006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Đối tượng 18">
            <a:extLst>
              <a:ext uri="{FF2B5EF4-FFF2-40B4-BE49-F238E27FC236}">
                <a16:creationId xmlns:a16="http://schemas.microsoft.com/office/drawing/2014/main" id="{D8A06C66-E036-445B-AC6C-FC7398965C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340447"/>
              </p:ext>
            </p:extLst>
          </p:nvPr>
        </p:nvGraphicFramePr>
        <p:xfrm>
          <a:off x="3917950" y="1295771"/>
          <a:ext cx="2447925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8" imgW="1143000" imgH="622080" progId="Equation.DSMT4">
                  <p:embed/>
                </p:oleObj>
              </mc:Choice>
              <mc:Fallback>
                <p:oleObj name="Equation" r:id="rId8" imgW="1143000" imgH="62208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40F02924-6EAC-4FB6-9203-FF27D8B969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17950" y="1295771"/>
                        <a:ext cx="2447925" cy="1331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Đối tượng 19">
            <a:extLst>
              <a:ext uri="{FF2B5EF4-FFF2-40B4-BE49-F238E27FC236}">
                <a16:creationId xmlns:a16="http://schemas.microsoft.com/office/drawing/2014/main" id="{BBD7F35B-AA32-440B-8157-764DA4961E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109829"/>
              </p:ext>
            </p:extLst>
          </p:nvPr>
        </p:nvGraphicFramePr>
        <p:xfrm>
          <a:off x="6572384" y="1418009"/>
          <a:ext cx="193040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10" imgW="901440" imgH="507960" progId="Equation.DSMT4">
                  <p:embed/>
                </p:oleObj>
              </mc:Choice>
              <mc:Fallback>
                <p:oleObj name="Equation" r:id="rId10" imgW="901440" imgH="507960" progId="Equation.DSMT4">
                  <p:embed/>
                  <p:pic>
                    <p:nvPicPr>
                      <p:cNvPr id="19" name="Đối tượng 18">
                        <a:extLst>
                          <a:ext uri="{FF2B5EF4-FFF2-40B4-BE49-F238E27FC236}">
                            <a16:creationId xmlns:a16="http://schemas.microsoft.com/office/drawing/2014/main" id="{D8A06C66-E036-445B-AC6C-FC7398965C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72384" y="1418009"/>
                        <a:ext cx="1930400" cy="108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Đối tượng 22">
            <a:extLst>
              <a:ext uri="{FF2B5EF4-FFF2-40B4-BE49-F238E27FC236}">
                <a16:creationId xmlns:a16="http://schemas.microsoft.com/office/drawing/2014/main" id="{50385EC4-E462-4789-B061-C93F79DDA6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418124"/>
              </p:ext>
            </p:extLst>
          </p:nvPr>
        </p:nvGraphicFramePr>
        <p:xfrm>
          <a:off x="792070" y="2901317"/>
          <a:ext cx="2183376" cy="1126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12" imgW="838080" imgH="431640" progId="Equation.DSMT4">
                  <p:embed/>
                </p:oleObj>
              </mc:Choice>
              <mc:Fallback>
                <p:oleObj name="Equation" r:id="rId12" imgW="838080" imgH="431640" progId="Equation.DSMT4">
                  <p:embed/>
                  <p:pic>
                    <p:nvPicPr>
                      <p:cNvPr id="20" name="Đối tượng 19">
                        <a:extLst>
                          <a:ext uri="{FF2B5EF4-FFF2-40B4-BE49-F238E27FC236}">
                            <a16:creationId xmlns:a16="http://schemas.microsoft.com/office/drawing/2014/main" id="{BBD7F35B-AA32-440B-8157-764DA4961E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92070" y="2901317"/>
                        <a:ext cx="2183376" cy="1126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Đối tượng 24">
            <a:extLst>
              <a:ext uri="{FF2B5EF4-FFF2-40B4-BE49-F238E27FC236}">
                <a16:creationId xmlns:a16="http://schemas.microsoft.com/office/drawing/2014/main" id="{C49791BF-E9F7-4008-9C31-886832AD4C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549831"/>
              </p:ext>
            </p:extLst>
          </p:nvPr>
        </p:nvGraphicFramePr>
        <p:xfrm>
          <a:off x="3022375" y="3127284"/>
          <a:ext cx="2046626" cy="74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14" imgW="660240" imgH="241200" progId="Equation.DSMT4">
                  <p:embed/>
                </p:oleObj>
              </mc:Choice>
              <mc:Fallback>
                <p:oleObj name="Equation" r:id="rId14" imgW="660240" imgH="241200" progId="Equation.DSMT4">
                  <p:embed/>
                  <p:pic>
                    <p:nvPicPr>
                      <p:cNvPr id="23" name="Đối tượng 22">
                        <a:extLst>
                          <a:ext uri="{FF2B5EF4-FFF2-40B4-BE49-F238E27FC236}">
                            <a16:creationId xmlns:a16="http://schemas.microsoft.com/office/drawing/2014/main" id="{50385EC4-E462-4789-B061-C93F79DDA6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22375" y="3127284"/>
                        <a:ext cx="2046626" cy="74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64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2" name="Google Shape;1422;p47"/>
          <p:cNvGrpSpPr/>
          <p:nvPr/>
        </p:nvGrpSpPr>
        <p:grpSpPr>
          <a:xfrm>
            <a:off x="4426502" y="1983072"/>
            <a:ext cx="4380062" cy="3319767"/>
            <a:chOff x="1572575" y="3497750"/>
            <a:chExt cx="843650" cy="639425"/>
          </a:xfrm>
        </p:grpSpPr>
        <p:sp>
          <p:nvSpPr>
            <p:cNvPr id="1423" name="Google Shape;1423;p47"/>
            <p:cNvSpPr/>
            <p:nvPr/>
          </p:nvSpPr>
          <p:spPr>
            <a:xfrm>
              <a:off x="1572575" y="3497750"/>
              <a:ext cx="843650" cy="534600"/>
            </a:xfrm>
            <a:custGeom>
              <a:avLst/>
              <a:gdLst/>
              <a:ahLst/>
              <a:cxnLst/>
              <a:rect l="l" t="t" r="r" b="b"/>
              <a:pathLst>
                <a:path w="33746" h="21384" extrusionOk="0">
                  <a:moveTo>
                    <a:pt x="32548" y="1021"/>
                  </a:moveTo>
                  <a:lnTo>
                    <a:pt x="32548" y="20362"/>
                  </a:lnTo>
                  <a:lnTo>
                    <a:pt x="1197" y="20362"/>
                  </a:lnTo>
                  <a:lnTo>
                    <a:pt x="1197" y="1021"/>
                  </a:lnTo>
                  <a:close/>
                  <a:moveTo>
                    <a:pt x="477" y="0"/>
                  </a:moveTo>
                  <a:cubicBezTo>
                    <a:pt x="210" y="0"/>
                    <a:pt x="0" y="209"/>
                    <a:pt x="0" y="477"/>
                  </a:cubicBezTo>
                  <a:lnTo>
                    <a:pt x="0" y="20906"/>
                  </a:lnTo>
                  <a:cubicBezTo>
                    <a:pt x="0" y="21174"/>
                    <a:pt x="218" y="21384"/>
                    <a:pt x="477" y="21384"/>
                  </a:cubicBezTo>
                  <a:lnTo>
                    <a:pt x="33268" y="21384"/>
                  </a:lnTo>
                  <a:cubicBezTo>
                    <a:pt x="33536" y="21384"/>
                    <a:pt x="33745" y="21166"/>
                    <a:pt x="33745" y="20906"/>
                  </a:cubicBezTo>
                  <a:lnTo>
                    <a:pt x="33745" y="477"/>
                  </a:lnTo>
                  <a:cubicBezTo>
                    <a:pt x="33745" y="209"/>
                    <a:pt x="33536" y="0"/>
                    <a:pt x="33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7"/>
            <p:cNvSpPr/>
            <p:nvPr/>
          </p:nvSpPr>
          <p:spPr>
            <a:xfrm>
              <a:off x="1904400" y="4032325"/>
              <a:ext cx="179975" cy="104850"/>
            </a:xfrm>
            <a:custGeom>
              <a:avLst/>
              <a:gdLst/>
              <a:ahLst/>
              <a:cxnLst/>
              <a:rect l="l" t="t" r="r" b="b"/>
              <a:pathLst>
                <a:path w="7199" h="4194" extrusionOk="0">
                  <a:moveTo>
                    <a:pt x="1" y="1"/>
                  </a:moveTo>
                  <a:lnTo>
                    <a:pt x="1" y="4194"/>
                  </a:lnTo>
                  <a:lnTo>
                    <a:pt x="7198" y="4194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7"/>
            <p:cNvSpPr/>
            <p:nvPr/>
          </p:nvSpPr>
          <p:spPr>
            <a:xfrm>
              <a:off x="1904400" y="4032325"/>
              <a:ext cx="179975" cy="49825"/>
            </a:xfrm>
            <a:custGeom>
              <a:avLst/>
              <a:gdLst/>
              <a:ahLst/>
              <a:cxnLst/>
              <a:rect l="l" t="t" r="r" b="b"/>
              <a:pathLst>
                <a:path w="7199" h="1993" extrusionOk="0">
                  <a:moveTo>
                    <a:pt x="1" y="1"/>
                  </a:moveTo>
                  <a:lnTo>
                    <a:pt x="1" y="980"/>
                  </a:lnTo>
                  <a:lnTo>
                    <a:pt x="7198" y="1992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7"/>
            <p:cNvSpPr/>
            <p:nvPr/>
          </p:nvSpPr>
          <p:spPr>
            <a:xfrm>
              <a:off x="1852950" y="4127950"/>
              <a:ext cx="283100" cy="9225"/>
            </a:xfrm>
            <a:custGeom>
              <a:avLst/>
              <a:gdLst/>
              <a:ahLst/>
              <a:cxnLst/>
              <a:rect l="l" t="t" r="r" b="b"/>
              <a:pathLst>
                <a:path w="11324" h="369" extrusionOk="0">
                  <a:moveTo>
                    <a:pt x="67" y="0"/>
                  </a:moveTo>
                  <a:cubicBezTo>
                    <a:pt x="25" y="0"/>
                    <a:pt x="0" y="34"/>
                    <a:pt x="0" y="67"/>
                  </a:cubicBezTo>
                  <a:lnTo>
                    <a:pt x="0" y="293"/>
                  </a:lnTo>
                  <a:cubicBezTo>
                    <a:pt x="0" y="335"/>
                    <a:pt x="25" y="369"/>
                    <a:pt x="67" y="369"/>
                  </a:cubicBezTo>
                  <a:lnTo>
                    <a:pt x="11248" y="369"/>
                  </a:lnTo>
                  <a:cubicBezTo>
                    <a:pt x="11290" y="369"/>
                    <a:pt x="11324" y="335"/>
                    <a:pt x="11324" y="293"/>
                  </a:cubicBezTo>
                  <a:lnTo>
                    <a:pt x="11324" y="67"/>
                  </a:lnTo>
                  <a:cubicBezTo>
                    <a:pt x="11324" y="34"/>
                    <a:pt x="11290" y="0"/>
                    <a:pt x="11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6" name="Google Shape;1456;p47"/>
          <p:cNvSpPr/>
          <p:nvPr/>
        </p:nvSpPr>
        <p:spPr>
          <a:xfrm rot="623763">
            <a:off x="6638674" y="4200841"/>
            <a:ext cx="662068" cy="63648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30E8063-3FA5-47BC-B87C-9251FBCD0756}"/>
              </a:ext>
            </a:extLst>
          </p:cNvPr>
          <p:cNvSpPr txBox="1"/>
          <p:nvPr/>
        </p:nvSpPr>
        <p:spPr>
          <a:xfrm>
            <a:off x="4320470" y="-18688"/>
            <a:ext cx="38242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Vận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phép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phép</a:t>
            </a:r>
            <a:r>
              <a:rPr lang="en-US" sz="3200" dirty="0"/>
              <a:t> </a:t>
            </a:r>
            <a:r>
              <a:rPr lang="en-US" sz="3200" dirty="0" err="1"/>
              <a:t>biến</a:t>
            </a:r>
            <a:r>
              <a:rPr lang="en-US" sz="3200" dirty="0"/>
              <a:t> </a:t>
            </a:r>
            <a:r>
              <a:rPr lang="en-US" sz="3200" dirty="0" err="1"/>
              <a:t>đổi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: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3AB1E17-90CD-488B-B6F3-BA156BBDE6D2}"/>
              </a:ext>
            </a:extLst>
          </p:cNvPr>
          <p:cNvSpPr txBox="1"/>
          <p:nvPr/>
        </p:nvSpPr>
        <p:spPr>
          <a:xfrm>
            <a:off x="4725908" y="2182697"/>
            <a:ext cx="4186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/>
              <a:t>Rút</a:t>
            </a:r>
            <a:r>
              <a:rPr lang="en-US" sz="3200" dirty="0"/>
              <a:t> </a:t>
            </a:r>
            <a:r>
              <a:rPr lang="en-US" sz="3200" dirty="0" err="1"/>
              <a:t>gọn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.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406D48B3-24A0-4885-A198-AB62D92FEC19}"/>
              </a:ext>
            </a:extLst>
          </p:cNvPr>
          <p:cNvSpPr txBox="1"/>
          <p:nvPr/>
        </p:nvSpPr>
        <p:spPr>
          <a:xfrm>
            <a:off x="4725908" y="3399197"/>
            <a:ext cx="4186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/>
              <a:t>Chứng</a:t>
            </a:r>
            <a:r>
              <a:rPr lang="en-US" sz="3200" dirty="0"/>
              <a:t> </a:t>
            </a:r>
            <a:r>
              <a:rPr lang="en-US" sz="3200" dirty="0" err="1"/>
              <a:t>minh</a:t>
            </a:r>
            <a:r>
              <a:rPr lang="en-US" sz="3200" dirty="0"/>
              <a:t> </a:t>
            </a:r>
            <a:r>
              <a:rPr lang="en-US" sz="3200" dirty="0" err="1"/>
              <a:t>đẳng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endParaRPr lang="en-US" sz="3200" dirty="0"/>
          </a:p>
        </p:txBody>
      </p:sp>
      <p:pic>
        <p:nvPicPr>
          <p:cNvPr id="48" name="Google Shape;885;p41">
            <a:extLst>
              <a:ext uri="{FF2B5EF4-FFF2-40B4-BE49-F238E27FC236}">
                <a16:creationId xmlns:a16="http://schemas.microsoft.com/office/drawing/2014/main" id="{3072AAE3-4AA0-476A-9967-759F204702A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344"/>
            <a:ext cx="3905136" cy="5162188"/>
          </a:xfrm>
          <a:prstGeom prst="flowChartConnector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30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48"/>
          <p:cNvSpPr/>
          <p:nvPr/>
        </p:nvSpPr>
        <p:spPr>
          <a:xfrm rot="2102819">
            <a:off x="3032770" y="42216"/>
            <a:ext cx="428126" cy="41156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062B94B-9777-40EC-9878-13FC9CA6BB57}"/>
              </a:ext>
            </a:extLst>
          </p:cNvPr>
          <p:cNvSpPr txBox="1"/>
          <p:nvPr/>
        </p:nvSpPr>
        <p:spPr>
          <a:xfrm>
            <a:off x="3714244" y="0"/>
            <a:ext cx="5429755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HƯỚNG DẪN TỰ HỌC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434C18C3-16AD-4711-B90C-FC87ED3DB96F}"/>
              </a:ext>
            </a:extLst>
          </p:cNvPr>
          <p:cNvSpPr txBox="1"/>
          <p:nvPr/>
        </p:nvSpPr>
        <p:spPr>
          <a:xfrm>
            <a:off x="4402068" y="832773"/>
            <a:ext cx="4644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BÀI 1: </a:t>
            </a:r>
            <a:r>
              <a:rPr lang="en-US" sz="2400" b="1" dirty="0" err="1"/>
              <a:t>Rút</a:t>
            </a:r>
            <a:r>
              <a:rPr lang="en-US" sz="2400" b="1" dirty="0"/>
              <a:t> </a:t>
            </a:r>
            <a:r>
              <a:rPr lang="en-US" sz="2400" b="1" dirty="0" err="1"/>
              <a:t>gọn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BT </a:t>
            </a:r>
            <a:r>
              <a:rPr lang="en-US" sz="2400" b="1" dirty="0" err="1"/>
              <a:t>sau</a:t>
            </a:r>
            <a:endParaRPr lang="en-US" sz="2400" b="1" dirty="0"/>
          </a:p>
        </p:txBody>
      </p:sp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1143CDA3-1C58-42C8-BB01-8B84DC3732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854158"/>
              </p:ext>
            </p:extLst>
          </p:nvPr>
        </p:nvGraphicFramePr>
        <p:xfrm>
          <a:off x="5102225" y="1366838"/>
          <a:ext cx="3476625" cy="205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5" imgW="2108160" imgH="1244520" progId="Equation.DSMT4">
                  <p:embed/>
                </p:oleObj>
              </mc:Choice>
              <mc:Fallback>
                <p:oleObj name="Equation" r:id="rId5" imgW="210816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2225" y="1366838"/>
                        <a:ext cx="3476625" cy="205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DDEAEBD6-DE63-4037-844E-66BF38A9D0CE}"/>
              </a:ext>
            </a:extLst>
          </p:cNvPr>
          <p:cNvSpPr txBox="1"/>
          <p:nvPr/>
        </p:nvSpPr>
        <p:spPr>
          <a:xfrm>
            <a:off x="4572000" y="3493317"/>
            <a:ext cx="4644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BÀI 2: </a:t>
            </a:r>
            <a:r>
              <a:rPr lang="en-US" sz="2400" b="1" dirty="0" err="1"/>
              <a:t>Chứng</a:t>
            </a:r>
            <a:r>
              <a:rPr lang="en-US" sz="2400" b="1" dirty="0"/>
              <a:t> </a:t>
            </a:r>
            <a:r>
              <a:rPr lang="en-US" sz="2400" b="1" dirty="0" err="1"/>
              <a:t>minh</a:t>
            </a:r>
            <a:r>
              <a:rPr lang="en-US" sz="2400" b="1" dirty="0"/>
              <a:t> </a:t>
            </a:r>
            <a:r>
              <a:rPr lang="en-US" sz="2400" b="1" dirty="0" err="1"/>
              <a:t>đẳng</a:t>
            </a:r>
            <a:r>
              <a:rPr lang="en-US" sz="2400" b="1" dirty="0"/>
              <a:t> </a:t>
            </a:r>
            <a:r>
              <a:rPr lang="en-US" sz="2400" b="1" dirty="0" err="1"/>
              <a:t>thức</a:t>
            </a:r>
            <a:endParaRPr lang="en-US" sz="2400" b="1" dirty="0"/>
          </a:p>
        </p:txBody>
      </p:sp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100EC88A-B69F-424F-8955-7FA1B33F94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001027"/>
              </p:ext>
            </p:extLst>
          </p:nvPr>
        </p:nvGraphicFramePr>
        <p:xfrm>
          <a:off x="4880117" y="4032740"/>
          <a:ext cx="4102041" cy="86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7" imgW="2491365" imgH="523671" progId="Equation.DSMT4">
                  <p:embed/>
                </p:oleObj>
              </mc:Choice>
              <mc:Fallback>
                <p:oleObj name="Equation" r:id="rId7" imgW="2491365" imgH="52367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80117" y="4032740"/>
                        <a:ext cx="4102041" cy="86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B062B91-FEC5-4402-AB47-CFEED7E35B59}"/>
              </a:ext>
            </a:extLst>
          </p:cNvPr>
          <p:cNvSpPr txBox="1"/>
          <p:nvPr/>
        </p:nvSpPr>
        <p:spPr>
          <a:xfrm>
            <a:off x="66324" y="578413"/>
            <a:ext cx="9077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Hãy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điền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chỗ</a:t>
            </a:r>
            <a:r>
              <a:rPr lang="en-US" sz="3200" dirty="0">
                <a:solidFill>
                  <a:schemeClr val="tx1"/>
                </a:solidFill>
              </a:rPr>
              <a:t>  (…) </a:t>
            </a:r>
            <a:r>
              <a:rPr lang="en-US" sz="3200" dirty="0" err="1">
                <a:solidFill>
                  <a:schemeClr val="tx1"/>
                </a:solidFill>
              </a:rPr>
              <a:t>để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hoàn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thành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công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thức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sau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9201CB19-EE71-493D-B29A-EF799D7639ED}"/>
              </a:ext>
            </a:extLst>
          </p:cNvPr>
          <p:cNvGrpSpPr/>
          <p:nvPr/>
        </p:nvGrpSpPr>
        <p:grpSpPr>
          <a:xfrm>
            <a:off x="0" y="2750"/>
            <a:ext cx="9144000" cy="648221"/>
            <a:chOff x="0" y="2750"/>
            <a:chExt cx="9144000" cy="648221"/>
          </a:xfrm>
        </p:grpSpPr>
        <p:sp>
          <p:nvSpPr>
            <p:cNvPr id="7" name="Hình chữ nhật 6">
              <a:extLst>
                <a:ext uri="{FF2B5EF4-FFF2-40B4-BE49-F238E27FC236}">
                  <a16:creationId xmlns:a16="http://schemas.microsoft.com/office/drawing/2014/main" id="{E84AAE97-6BA9-4C3B-A0EE-A9194766AE09}"/>
                </a:ext>
              </a:extLst>
            </p:cNvPr>
            <p:cNvSpPr/>
            <p:nvPr/>
          </p:nvSpPr>
          <p:spPr>
            <a:xfrm>
              <a:off x="0" y="2750"/>
              <a:ext cx="9144000" cy="57841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AE21C3BC-AA70-4D7E-919B-9AA186ABF5B6}"/>
                </a:ext>
              </a:extLst>
            </p:cNvPr>
            <p:cNvSpPr txBox="1"/>
            <p:nvPr/>
          </p:nvSpPr>
          <p:spPr>
            <a:xfrm>
              <a:off x="2389968" y="4640"/>
              <a:ext cx="55309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</a:rPr>
                <a:t>KIỂM TRA BÀI CŨ</a:t>
              </a:r>
            </a:p>
          </p:txBody>
        </p:sp>
      </p:grpSp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E3C9F395-04E3-471F-9D2C-1F2F41D689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863492"/>
              </p:ext>
            </p:extLst>
          </p:nvPr>
        </p:nvGraphicFramePr>
        <p:xfrm>
          <a:off x="122238" y="1655763"/>
          <a:ext cx="193198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749160" imgH="266400" progId="Equation.DSMT4">
                  <p:embed/>
                </p:oleObj>
              </mc:Choice>
              <mc:Fallback>
                <p:oleObj name="Equation" r:id="rId3" imgW="7491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238" y="1655763"/>
                        <a:ext cx="1931987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id="{F55FC7D2-DBD7-4995-A45B-513D33F7EF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521136"/>
              </p:ext>
            </p:extLst>
          </p:nvPr>
        </p:nvGraphicFramePr>
        <p:xfrm>
          <a:off x="122518" y="2348220"/>
          <a:ext cx="203041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787320" imgH="241200" progId="Equation.DSMT4">
                  <p:embed/>
                </p:oleObj>
              </mc:Choice>
              <mc:Fallback>
                <p:oleObj name="Equation" r:id="rId5" imgW="787320" imgH="24120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E3C9F395-04E3-471F-9D2C-1F2F41D689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518" y="2348220"/>
                        <a:ext cx="2030412" cy="620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4A9D42F7-C806-40A5-A84F-6A976F6195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198360"/>
              </p:ext>
            </p:extLst>
          </p:nvPr>
        </p:nvGraphicFramePr>
        <p:xfrm>
          <a:off x="122518" y="3095913"/>
          <a:ext cx="18653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723600" imgH="444240" progId="Equation.DSMT4">
                  <p:embed/>
                </p:oleObj>
              </mc:Choice>
              <mc:Fallback>
                <p:oleObj name="Equation" r:id="rId7" imgW="723600" imgH="444240" progId="Equation.DSMT4">
                  <p:embed/>
                  <p:pic>
                    <p:nvPicPr>
                      <p:cNvPr id="10" name="Đối tượng 9">
                        <a:extLst>
                          <a:ext uri="{FF2B5EF4-FFF2-40B4-BE49-F238E27FC236}">
                            <a16:creationId xmlns:a16="http://schemas.microsoft.com/office/drawing/2014/main" id="{F55FC7D2-DBD7-4995-A45B-513D33F7EF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2518" y="3095913"/>
                        <a:ext cx="1865313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1B5F799D-B30F-4C48-9B8D-7854E3AEBC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688178"/>
              </p:ext>
            </p:extLst>
          </p:nvPr>
        </p:nvGraphicFramePr>
        <p:xfrm>
          <a:off x="122518" y="4281927"/>
          <a:ext cx="21939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850680" imgH="266400" progId="Equation.DSMT4">
                  <p:embed/>
                </p:oleObj>
              </mc:Choice>
              <mc:Fallback>
                <p:oleObj name="Equation" r:id="rId9" imgW="850680" imgH="26640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4A9D42F7-C806-40A5-A84F-6A976F6195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2518" y="4281927"/>
                        <a:ext cx="219392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C20610D0-0624-43A2-9E4B-7B1395ACF8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757695"/>
              </p:ext>
            </p:extLst>
          </p:nvPr>
        </p:nvGraphicFramePr>
        <p:xfrm>
          <a:off x="2188387" y="1672365"/>
          <a:ext cx="557212" cy="65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1" imgW="215640" imgH="241200" progId="Equation.DSMT4">
                  <p:embed/>
                </p:oleObj>
              </mc:Choice>
              <mc:Fallback>
                <p:oleObj name="Equation" r:id="rId11" imgW="215640" imgH="24120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E3C9F395-04E3-471F-9D2C-1F2F41D689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88387" y="1672365"/>
                        <a:ext cx="557212" cy="65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B5CEC266-7476-430F-9362-8C93A3F27B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157519"/>
              </p:ext>
            </p:extLst>
          </p:nvPr>
        </p:nvGraphicFramePr>
        <p:xfrm>
          <a:off x="2188387" y="2309832"/>
          <a:ext cx="127793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3" imgW="495000" imgH="215640" progId="Equation.DSMT4">
                  <p:embed/>
                </p:oleObj>
              </mc:Choice>
              <mc:Fallback>
                <p:oleObj name="Equation" r:id="rId13" imgW="495000" imgH="21564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C20610D0-0624-43A2-9E4B-7B1395ACF8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88387" y="2309832"/>
                        <a:ext cx="1277938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E7207F15-5335-4484-8018-53B9E7C4741E}"/>
              </a:ext>
            </a:extLst>
          </p:cNvPr>
          <p:cNvSpPr txBox="1"/>
          <p:nvPr/>
        </p:nvSpPr>
        <p:spPr>
          <a:xfrm>
            <a:off x="3390759" y="2357539"/>
            <a:ext cx="478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dirty="0" err="1"/>
              <a:t>Với</a:t>
            </a:r>
            <a:r>
              <a:rPr lang="en-US" sz="3200" dirty="0"/>
              <a:t> A ≥ 0 </a:t>
            </a:r>
            <a:r>
              <a:rPr lang="en-US" sz="3200" dirty="0" err="1"/>
              <a:t>và</a:t>
            </a:r>
            <a:r>
              <a:rPr lang="en-US" sz="3200" dirty="0"/>
              <a:t> B ≥ 0)</a:t>
            </a:r>
          </a:p>
        </p:txBody>
      </p:sp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49D16C7E-B5B1-4599-82E4-C75F485797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039604"/>
              </p:ext>
            </p:extLst>
          </p:nvPr>
        </p:nvGraphicFramePr>
        <p:xfrm>
          <a:off x="2188387" y="3049082"/>
          <a:ext cx="785812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5" imgW="304560" imgH="457200" progId="Equation.DSMT4">
                  <p:embed/>
                </p:oleObj>
              </mc:Choice>
              <mc:Fallback>
                <p:oleObj name="Equation" r:id="rId15" imgW="304560" imgH="457200" progId="Equation.DSMT4">
                  <p:embed/>
                  <p:pic>
                    <p:nvPicPr>
                      <p:cNvPr id="16" name="Đối tượng 15">
                        <a:extLst>
                          <a:ext uri="{FF2B5EF4-FFF2-40B4-BE49-F238E27FC236}">
                            <a16:creationId xmlns:a16="http://schemas.microsoft.com/office/drawing/2014/main" id="{B5CEC266-7476-430F-9362-8C93A3F27B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88387" y="3049082"/>
                        <a:ext cx="785812" cy="1236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B00FB69F-5A03-4D9A-8E2F-49FBA6853978}"/>
              </a:ext>
            </a:extLst>
          </p:cNvPr>
          <p:cNvSpPr txBox="1"/>
          <p:nvPr/>
        </p:nvSpPr>
        <p:spPr>
          <a:xfrm>
            <a:off x="3390759" y="3375026"/>
            <a:ext cx="478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dirty="0" err="1"/>
              <a:t>Với</a:t>
            </a:r>
            <a:r>
              <a:rPr lang="en-US" sz="3200" dirty="0"/>
              <a:t> A ≥ 0 </a:t>
            </a:r>
            <a:r>
              <a:rPr lang="en-US" sz="3200" dirty="0" err="1"/>
              <a:t>và</a:t>
            </a:r>
            <a:r>
              <a:rPr lang="en-US" sz="3200" dirty="0"/>
              <a:t> B &gt; 0)</a:t>
            </a:r>
          </a:p>
        </p:txBody>
      </p:sp>
      <p:graphicFrame>
        <p:nvGraphicFramePr>
          <p:cNvPr id="21" name="Đối tượng 20">
            <a:extLst>
              <a:ext uri="{FF2B5EF4-FFF2-40B4-BE49-F238E27FC236}">
                <a16:creationId xmlns:a16="http://schemas.microsoft.com/office/drawing/2014/main" id="{48D4A6DC-0A1D-4DF8-A83A-3D58FFEFD1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874304"/>
              </p:ext>
            </p:extLst>
          </p:nvPr>
        </p:nvGraphicFramePr>
        <p:xfrm>
          <a:off x="2188387" y="4281134"/>
          <a:ext cx="114617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7" imgW="444240" imgH="253800" progId="Equation.DSMT4">
                  <p:embed/>
                </p:oleObj>
              </mc:Choice>
              <mc:Fallback>
                <p:oleObj name="Equation" r:id="rId17" imgW="444240" imgH="253800" progId="Equation.DSMT4">
                  <p:embed/>
                  <p:pic>
                    <p:nvPicPr>
                      <p:cNvPr id="18" name="Đối tượng 17">
                        <a:extLst>
                          <a:ext uri="{FF2B5EF4-FFF2-40B4-BE49-F238E27FC236}">
                            <a16:creationId xmlns:a16="http://schemas.microsoft.com/office/drawing/2014/main" id="{49D16C7E-B5B1-4599-82E4-C75F485797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88387" y="4281134"/>
                        <a:ext cx="1146175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2EC20FD-FD01-4E66-B69F-5F520B7F1A0D}"/>
              </a:ext>
            </a:extLst>
          </p:cNvPr>
          <p:cNvSpPr txBox="1"/>
          <p:nvPr/>
        </p:nvSpPr>
        <p:spPr>
          <a:xfrm>
            <a:off x="3390759" y="4332440"/>
            <a:ext cx="478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dirty="0" err="1"/>
              <a:t>Với</a:t>
            </a:r>
            <a:r>
              <a:rPr lang="en-US" sz="3200" dirty="0"/>
              <a:t> B ≥ 0)</a:t>
            </a:r>
          </a:p>
        </p:txBody>
      </p:sp>
    </p:spTree>
    <p:extLst>
      <p:ext uri="{BB962C8B-B14F-4D97-AF65-F5344CB8AC3E}">
        <p14:creationId xmlns:p14="http://schemas.microsoft.com/office/powerpoint/2010/main" val="33885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9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B062B91-FEC5-4402-AB47-CFEED7E35B59}"/>
              </a:ext>
            </a:extLst>
          </p:cNvPr>
          <p:cNvSpPr txBox="1"/>
          <p:nvPr/>
        </p:nvSpPr>
        <p:spPr>
          <a:xfrm>
            <a:off x="66324" y="578413"/>
            <a:ext cx="9077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Hãy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điền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chỗ</a:t>
            </a:r>
            <a:r>
              <a:rPr lang="en-US" sz="3200" dirty="0">
                <a:solidFill>
                  <a:schemeClr val="tx1"/>
                </a:solidFill>
              </a:rPr>
              <a:t>  (…) </a:t>
            </a:r>
            <a:r>
              <a:rPr lang="en-US" sz="3200" dirty="0" err="1">
                <a:solidFill>
                  <a:schemeClr val="tx1"/>
                </a:solidFill>
              </a:rPr>
              <a:t>để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hoàn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thành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công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thức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sau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9201CB19-EE71-493D-B29A-EF799D7639ED}"/>
              </a:ext>
            </a:extLst>
          </p:cNvPr>
          <p:cNvGrpSpPr/>
          <p:nvPr/>
        </p:nvGrpSpPr>
        <p:grpSpPr>
          <a:xfrm>
            <a:off x="0" y="2750"/>
            <a:ext cx="9144000" cy="648221"/>
            <a:chOff x="0" y="2750"/>
            <a:chExt cx="9144000" cy="648221"/>
          </a:xfrm>
        </p:grpSpPr>
        <p:sp>
          <p:nvSpPr>
            <p:cNvPr id="7" name="Hình chữ nhật 6">
              <a:extLst>
                <a:ext uri="{FF2B5EF4-FFF2-40B4-BE49-F238E27FC236}">
                  <a16:creationId xmlns:a16="http://schemas.microsoft.com/office/drawing/2014/main" id="{E84AAE97-6BA9-4C3B-A0EE-A9194766AE09}"/>
                </a:ext>
              </a:extLst>
            </p:cNvPr>
            <p:cNvSpPr/>
            <p:nvPr/>
          </p:nvSpPr>
          <p:spPr>
            <a:xfrm>
              <a:off x="0" y="2750"/>
              <a:ext cx="9144000" cy="57841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AE21C3BC-AA70-4D7E-919B-9AA186ABF5B6}"/>
                </a:ext>
              </a:extLst>
            </p:cNvPr>
            <p:cNvSpPr txBox="1"/>
            <p:nvPr/>
          </p:nvSpPr>
          <p:spPr>
            <a:xfrm>
              <a:off x="2389968" y="4640"/>
              <a:ext cx="55309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</a:rPr>
                <a:t>KIỂM TRA BÀI CŨ</a:t>
              </a:r>
            </a:p>
          </p:txBody>
        </p:sp>
      </p:grpSp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E3C9F395-04E3-471F-9D2C-1F2F41D689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295053"/>
              </p:ext>
            </p:extLst>
          </p:nvPr>
        </p:nvGraphicFramePr>
        <p:xfrm>
          <a:off x="57150" y="1775353"/>
          <a:ext cx="20637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799920" imgH="241200" progId="Equation.DSMT4">
                  <p:embed/>
                </p:oleObj>
              </mc:Choice>
              <mc:Fallback>
                <p:oleObj name="Equation" r:id="rId3" imgW="799920" imgH="24120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E3C9F395-04E3-471F-9D2C-1F2F41D689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" y="1775353"/>
                        <a:ext cx="2063750" cy="62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id="{F55FC7D2-DBD7-4995-A45B-513D33F7EF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357642"/>
              </p:ext>
            </p:extLst>
          </p:nvPr>
        </p:nvGraphicFramePr>
        <p:xfrm>
          <a:off x="57150" y="2862881"/>
          <a:ext cx="1866900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723600" imgH="444240" progId="Equation.DSMT4">
                  <p:embed/>
                </p:oleObj>
              </mc:Choice>
              <mc:Fallback>
                <p:oleObj name="Equation" r:id="rId5" imgW="723600" imgH="444240" progId="Equation.DSMT4">
                  <p:embed/>
                  <p:pic>
                    <p:nvPicPr>
                      <p:cNvPr id="10" name="Đối tượng 9">
                        <a:extLst>
                          <a:ext uri="{FF2B5EF4-FFF2-40B4-BE49-F238E27FC236}">
                            <a16:creationId xmlns:a16="http://schemas.microsoft.com/office/drawing/2014/main" id="{F55FC7D2-DBD7-4995-A45B-513D33F7EF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150" y="2862881"/>
                        <a:ext cx="1866900" cy="114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4A9D42F7-C806-40A5-A84F-6A976F6195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114553"/>
              </p:ext>
            </p:extLst>
          </p:nvPr>
        </p:nvGraphicFramePr>
        <p:xfrm>
          <a:off x="57150" y="4028569"/>
          <a:ext cx="183197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711000" imgH="431640" progId="Equation.DSMT4">
                  <p:embed/>
                </p:oleObj>
              </mc:Choice>
              <mc:Fallback>
                <p:oleObj name="Equation" r:id="rId7" imgW="711000" imgH="43164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4A9D42F7-C806-40A5-A84F-6A976F6195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150" y="4028569"/>
                        <a:ext cx="1831975" cy="111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C20610D0-0624-43A2-9E4B-7B1395ACF8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021488"/>
              </p:ext>
            </p:extLst>
          </p:nvPr>
        </p:nvGraphicFramePr>
        <p:xfrm>
          <a:off x="2143655" y="1364896"/>
          <a:ext cx="1539875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9" imgW="596880" imgH="571320" progId="Equation.DSMT4">
                  <p:embed/>
                </p:oleObj>
              </mc:Choice>
              <mc:Fallback>
                <p:oleObj name="Equation" r:id="rId9" imgW="596880" imgH="57132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C20610D0-0624-43A2-9E4B-7B1395ACF8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43655" y="1364896"/>
                        <a:ext cx="1539875" cy="155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B5CEC266-7476-430F-9362-8C93A3F27B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415823"/>
              </p:ext>
            </p:extLst>
          </p:nvPr>
        </p:nvGraphicFramePr>
        <p:xfrm>
          <a:off x="2355850" y="2782888"/>
          <a:ext cx="101600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1" imgW="393480" imgH="482400" progId="Equation.DSMT4">
                  <p:embed/>
                </p:oleObj>
              </mc:Choice>
              <mc:Fallback>
                <p:oleObj name="Equation" r:id="rId11" imgW="393480" imgH="482400" progId="Equation.DSMT4">
                  <p:embed/>
                  <p:pic>
                    <p:nvPicPr>
                      <p:cNvPr id="16" name="Đối tượng 15">
                        <a:extLst>
                          <a:ext uri="{FF2B5EF4-FFF2-40B4-BE49-F238E27FC236}">
                            <a16:creationId xmlns:a16="http://schemas.microsoft.com/office/drawing/2014/main" id="{B5CEC266-7476-430F-9362-8C93A3F27B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55850" y="2782888"/>
                        <a:ext cx="1016000" cy="130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E7207F15-5335-4484-8018-53B9E7C4741E}"/>
              </a:ext>
            </a:extLst>
          </p:cNvPr>
          <p:cNvSpPr txBox="1"/>
          <p:nvPr/>
        </p:nvSpPr>
        <p:spPr>
          <a:xfrm>
            <a:off x="3809891" y="1430687"/>
            <a:ext cx="478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dirty="0" err="1"/>
              <a:t>Với</a:t>
            </a:r>
            <a:r>
              <a:rPr lang="en-US" sz="3200" dirty="0"/>
              <a:t> A ≥ 0 </a:t>
            </a:r>
            <a:r>
              <a:rPr lang="en-US" sz="3200" dirty="0" err="1"/>
              <a:t>và</a:t>
            </a:r>
            <a:r>
              <a:rPr lang="en-US" sz="3200" dirty="0"/>
              <a:t> B ≥ 0)</a:t>
            </a:r>
          </a:p>
        </p:txBody>
      </p:sp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49D16C7E-B5B1-4599-82E4-C75F485797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603197"/>
              </p:ext>
            </p:extLst>
          </p:nvPr>
        </p:nvGraphicFramePr>
        <p:xfrm>
          <a:off x="2143655" y="3999994"/>
          <a:ext cx="104775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3" imgW="406080" imgH="431640" progId="Equation.DSMT4">
                  <p:embed/>
                </p:oleObj>
              </mc:Choice>
              <mc:Fallback>
                <p:oleObj name="Equation" r:id="rId13" imgW="406080" imgH="431640" progId="Equation.DSMT4">
                  <p:embed/>
                  <p:pic>
                    <p:nvPicPr>
                      <p:cNvPr id="18" name="Đối tượng 17">
                        <a:extLst>
                          <a:ext uri="{FF2B5EF4-FFF2-40B4-BE49-F238E27FC236}">
                            <a16:creationId xmlns:a16="http://schemas.microsoft.com/office/drawing/2014/main" id="{49D16C7E-B5B1-4599-82E4-C75F485797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43655" y="3999994"/>
                        <a:ext cx="104775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B00FB69F-5A03-4D9A-8E2F-49FBA6853978}"/>
              </a:ext>
            </a:extLst>
          </p:cNvPr>
          <p:cNvSpPr txBox="1"/>
          <p:nvPr/>
        </p:nvSpPr>
        <p:spPr>
          <a:xfrm>
            <a:off x="3809891" y="3142788"/>
            <a:ext cx="478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dirty="0" err="1"/>
              <a:t>Với</a:t>
            </a:r>
            <a:r>
              <a:rPr lang="en-US" sz="3200" dirty="0"/>
              <a:t> AB ≥ 0 </a:t>
            </a:r>
            <a:r>
              <a:rPr lang="en-US" sz="3200" dirty="0" err="1"/>
              <a:t>và</a:t>
            </a:r>
            <a:r>
              <a:rPr lang="en-US" sz="3200" dirty="0"/>
              <a:t> B ≠ 0)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2EC20FD-FD01-4E66-B69F-5F520B7F1A0D}"/>
              </a:ext>
            </a:extLst>
          </p:cNvPr>
          <p:cNvSpPr txBox="1"/>
          <p:nvPr/>
        </p:nvSpPr>
        <p:spPr>
          <a:xfrm>
            <a:off x="3809891" y="4291807"/>
            <a:ext cx="478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dirty="0" err="1"/>
              <a:t>Với</a:t>
            </a:r>
            <a:r>
              <a:rPr lang="en-US" sz="3200" dirty="0"/>
              <a:t> B &gt; 0)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5135B08-7956-42D9-8869-708375F0B7D3}"/>
              </a:ext>
            </a:extLst>
          </p:cNvPr>
          <p:cNvSpPr txBox="1"/>
          <p:nvPr/>
        </p:nvSpPr>
        <p:spPr>
          <a:xfrm>
            <a:off x="3809891" y="2279362"/>
            <a:ext cx="478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dirty="0" err="1"/>
              <a:t>Với</a:t>
            </a:r>
            <a:r>
              <a:rPr lang="en-US" sz="3200" dirty="0"/>
              <a:t> A &lt; 0 </a:t>
            </a:r>
            <a:r>
              <a:rPr lang="en-US" sz="3200" dirty="0" err="1"/>
              <a:t>và</a:t>
            </a:r>
            <a:r>
              <a:rPr lang="en-US" sz="3200" dirty="0"/>
              <a:t> B ≥ 0)</a:t>
            </a:r>
          </a:p>
        </p:txBody>
      </p:sp>
    </p:spTree>
    <p:extLst>
      <p:ext uri="{BB962C8B-B14F-4D97-AF65-F5344CB8AC3E}">
        <p14:creationId xmlns:p14="http://schemas.microsoft.com/office/powerpoint/2010/main" val="158914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9" grpId="0"/>
      <p:bldP spid="2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B062B91-FEC5-4402-AB47-CFEED7E35B59}"/>
              </a:ext>
            </a:extLst>
          </p:cNvPr>
          <p:cNvSpPr txBox="1"/>
          <p:nvPr/>
        </p:nvSpPr>
        <p:spPr>
          <a:xfrm>
            <a:off x="66324" y="578413"/>
            <a:ext cx="9077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Hãy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điền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chỗ</a:t>
            </a:r>
            <a:r>
              <a:rPr lang="en-US" sz="3200" dirty="0">
                <a:solidFill>
                  <a:schemeClr val="tx1"/>
                </a:solidFill>
              </a:rPr>
              <a:t>  (…) </a:t>
            </a:r>
            <a:r>
              <a:rPr lang="en-US" sz="3200" dirty="0" err="1">
                <a:solidFill>
                  <a:schemeClr val="tx1"/>
                </a:solidFill>
              </a:rPr>
              <a:t>để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hoàn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thành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công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thức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sau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9201CB19-EE71-493D-B29A-EF799D7639ED}"/>
              </a:ext>
            </a:extLst>
          </p:cNvPr>
          <p:cNvGrpSpPr/>
          <p:nvPr/>
        </p:nvGrpSpPr>
        <p:grpSpPr>
          <a:xfrm>
            <a:off x="0" y="2750"/>
            <a:ext cx="9144000" cy="648221"/>
            <a:chOff x="0" y="2750"/>
            <a:chExt cx="9144000" cy="648221"/>
          </a:xfrm>
        </p:grpSpPr>
        <p:sp>
          <p:nvSpPr>
            <p:cNvPr id="7" name="Hình chữ nhật 6">
              <a:extLst>
                <a:ext uri="{FF2B5EF4-FFF2-40B4-BE49-F238E27FC236}">
                  <a16:creationId xmlns:a16="http://schemas.microsoft.com/office/drawing/2014/main" id="{E84AAE97-6BA9-4C3B-A0EE-A9194766AE09}"/>
                </a:ext>
              </a:extLst>
            </p:cNvPr>
            <p:cNvSpPr/>
            <p:nvPr/>
          </p:nvSpPr>
          <p:spPr>
            <a:xfrm>
              <a:off x="0" y="2750"/>
              <a:ext cx="9144000" cy="57841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AE21C3BC-AA70-4D7E-919B-9AA186ABF5B6}"/>
                </a:ext>
              </a:extLst>
            </p:cNvPr>
            <p:cNvSpPr txBox="1"/>
            <p:nvPr/>
          </p:nvSpPr>
          <p:spPr>
            <a:xfrm>
              <a:off x="2389968" y="4640"/>
              <a:ext cx="55309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</a:rPr>
                <a:t>KIỂM TRA BÀI CŨ</a:t>
              </a:r>
            </a:p>
          </p:txBody>
        </p:sp>
      </p:grpSp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E3C9F395-04E3-471F-9D2C-1F2F41D689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470868"/>
              </p:ext>
            </p:extLst>
          </p:nvPr>
        </p:nvGraphicFramePr>
        <p:xfrm>
          <a:off x="140758" y="1529709"/>
          <a:ext cx="2490788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965160" imgH="431640" progId="Equation.DSMT4">
                  <p:embed/>
                </p:oleObj>
              </mc:Choice>
              <mc:Fallback>
                <p:oleObj name="Equation" r:id="rId3" imgW="965160" imgH="43164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E3C9F395-04E3-471F-9D2C-1F2F41D689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758" y="1529709"/>
                        <a:ext cx="2490788" cy="110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id="{F55FC7D2-DBD7-4995-A45B-513D33F7EF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585598"/>
              </p:ext>
            </p:extLst>
          </p:nvPr>
        </p:nvGraphicFramePr>
        <p:xfrm>
          <a:off x="140758" y="3006282"/>
          <a:ext cx="2782888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1079280" imgH="431640" progId="Equation.DSMT4">
                  <p:embed/>
                </p:oleObj>
              </mc:Choice>
              <mc:Fallback>
                <p:oleObj name="Equation" r:id="rId5" imgW="1079280" imgH="431640" progId="Equation.DSMT4">
                  <p:embed/>
                  <p:pic>
                    <p:nvPicPr>
                      <p:cNvPr id="10" name="Đối tượng 9">
                        <a:extLst>
                          <a:ext uri="{FF2B5EF4-FFF2-40B4-BE49-F238E27FC236}">
                            <a16:creationId xmlns:a16="http://schemas.microsoft.com/office/drawing/2014/main" id="{F55FC7D2-DBD7-4995-A45B-513D33F7EF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758" y="3006282"/>
                        <a:ext cx="2782888" cy="111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C20610D0-0624-43A2-9E4B-7B1395ACF8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689176"/>
              </p:ext>
            </p:extLst>
          </p:nvPr>
        </p:nvGraphicFramePr>
        <p:xfrm>
          <a:off x="2631546" y="1302163"/>
          <a:ext cx="2063750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7" imgW="799920" imgH="495000" progId="Equation.DSMT4">
                  <p:embed/>
                </p:oleObj>
              </mc:Choice>
              <mc:Fallback>
                <p:oleObj name="Equation" r:id="rId7" imgW="799920" imgH="49500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C20610D0-0624-43A2-9E4B-7B1395ACF8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31546" y="1302163"/>
                        <a:ext cx="2063750" cy="1344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B5CEC266-7476-430F-9362-8C93A3F27B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053567"/>
              </p:ext>
            </p:extLst>
          </p:nvPr>
        </p:nvGraphicFramePr>
        <p:xfrm>
          <a:off x="3224213" y="2790296"/>
          <a:ext cx="2359025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9" imgW="914400" imgH="495000" progId="Equation.DSMT4">
                  <p:embed/>
                </p:oleObj>
              </mc:Choice>
              <mc:Fallback>
                <p:oleObj name="Equation" r:id="rId9" imgW="914400" imgH="495000" progId="Equation.DSMT4">
                  <p:embed/>
                  <p:pic>
                    <p:nvPicPr>
                      <p:cNvPr id="16" name="Đối tượng 15">
                        <a:extLst>
                          <a:ext uri="{FF2B5EF4-FFF2-40B4-BE49-F238E27FC236}">
                            <a16:creationId xmlns:a16="http://schemas.microsoft.com/office/drawing/2014/main" id="{B5CEC266-7476-430F-9362-8C93A3F27B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24213" y="2790296"/>
                        <a:ext cx="2359025" cy="133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E7207F15-5335-4484-8018-53B9E7C4741E}"/>
              </a:ext>
            </a:extLst>
          </p:cNvPr>
          <p:cNvSpPr txBox="1"/>
          <p:nvPr/>
        </p:nvSpPr>
        <p:spPr>
          <a:xfrm>
            <a:off x="4716148" y="1792153"/>
            <a:ext cx="478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dirty="0" err="1"/>
              <a:t>Với</a:t>
            </a:r>
            <a:r>
              <a:rPr lang="en-US" sz="3200" dirty="0"/>
              <a:t> A ≥ 0 </a:t>
            </a:r>
            <a:r>
              <a:rPr lang="en-US" sz="3200" dirty="0" err="1"/>
              <a:t>và</a:t>
            </a:r>
            <a:r>
              <a:rPr lang="en-US" sz="3200" dirty="0"/>
              <a:t> A ≠ B</a:t>
            </a:r>
            <a:r>
              <a:rPr lang="en-US" sz="3200" baseline="30000" dirty="0"/>
              <a:t>2</a:t>
            </a:r>
            <a:r>
              <a:rPr lang="en-US" sz="3200" dirty="0"/>
              <a:t>)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B00FB69F-5A03-4D9A-8E2F-49FBA6853978}"/>
              </a:ext>
            </a:extLst>
          </p:cNvPr>
          <p:cNvSpPr txBox="1"/>
          <p:nvPr/>
        </p:nvSpPr>
        <p:spPr>
          <a:xfrm>
            <a:off x="1210625" y="4272699"/>
            <a:ext cx="585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dirty="0" err="1"/>
              <a:t>Với</a:t>
            </a:r>
            <a:r>
              <a:rPr lang="en-US" sz="3200" dirty="0"/>
              <a:t> A ≥ 0, B ≥ 0 </a:t>
            </a:r>
            <a:r>
              <a:rPr lang="en-US" sz="3200" dirty="0" err="1"/>
              <a:t>và</a:t>
            </a:r>
            <a:r>
              <a:rPr lang="en-US" sz="3200" dirty="0"/>
              <a:t> A ≠ B)</a:t>
            </a:r>
          </a:p>
        </p:txBody>
      </p:sp>
    </p:spTree>
    <p:extLst>
      <p:ext uri="{BB962C8B-B14F-4D97-AF65-F5344CB8AC3E}">
        <p14:creationId xmlns:p14="http://schemas.microsoft.com/office/powerpoint/2010/main" val="113503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 txBox="1">
            <a:spLocks noGrp="1"/>
          </p:cNvSpPr>
          <p:nvPr>
            <p:ph type="title"/>
          </p:nvPr>
        </p:nvSpPr>
        <p:spPr>
          <a:xfrm>
            <a:off x="0" y="23873"/>
            <a:ext cx="9144000" cy="11421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LUYỆN TẬP </a:t>
            </a:r>
            <a:r>
              <a:rPr lang="vi-VN" sz="3200" dirty="0">
                <a:latin typeface="+mj-lt"/>
              </a:rPr>
              <a:t/>
            </a:r>
            <a:br>
              <a:rPr lang="vi-VN" sz="3200" dirty="0">
                <a:latin typeface="+mj-lt"/>
              </a:rPr>
            </a:br>
            <a:r>
              <a:rPr lang="en" sz="3200" dirty="0">
                <a:latin typeface="+mj-lt"/>
              </a:rPr>
              <a:t>RÚT GỌN CĂN THỨC BẬC HAI</a:t>
            </a:r>
            <a:endParaRPr sz="3200" dirty="0">
              <a:latin typeface="+mj-lt"/>
            </a:endParaRPr>
          </a:p>
        </p:txBody>
      </p:sp>
      <p:sp>
        <p:nvSpPr>
          <p:cNvPr id="304" name="Google Shape;304;p27"/>
          <p:cNvSpPr/>
          <p:nvPr/>
        </p:nvSpPr>
        <p:spPr>
          <a:xfrm>
            <a:off x="733790" y="1351082"/>
            <a:ext cx="1722770" cy="154721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7"/>
          <p:cNvSpPr txBox="1">
            <a:spLocks noGrp="1"/>
          </p:cNvSpPr>
          <p:nvPr>
            <p:ph type="title" idx="2"/>
          </p:nvPr>
        </p:nvSpPr>
        <p:spPr>
          <a:xfrm>
            <a:off x="964604" y="1640497"/>
            <a:ext cx="1285897" cy="11351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DẠNG 01</a:t>
            </a:r>
            <a:endParaRPr dirty="0"/>
          </a:p>
        </p:txBody>
      </p:sp>
      <p:sp>
        <p:nvSpPr>
          <p:cNvPr id="312" name="Google Shape;312;p27"/>
          <p:cNvSpPr/>
          <p:nvPr/>
        </p:nvSpPr>
        <p:spPr>
          <a:xfrm>
            <a:off x="176426" y="4670552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04;p27">
            <a:extLst>
              <a:ext uri="{FF2B5EF4-FFF2-40B4-BE49-F238E27FC236}">
                <a16:creationId xmlns:a16="http://schemas.microsoft.com/office/drawing/2014/main" id="{5D199CF3-F5D2-4A21-89DF-C117994F033E}"/>
              </a:ext>
            </a:extLst>
          </p:cNvPr>
          <p:cNvSpPr/>
          <p:nvPr/>
        </p:nvSpPr>
        <p:spPr>
          <a:xfrm>
            <a:off x="2838880" y="1480399"/>
            <a:ext cx="1722770" cy="154721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308;p27">
            <a:extLst>
              <a:ext uri="{FF2B5EF4-FFF2-40B4-BE49-F238E27FC236}">
                <a16:creationId xmlns:a16="http://schemas.microsoft.com/office/drawing/2014/main" id="{16262B8B-9559-4AB4-AD48-84D0D7FC5CEB}"/>
              </a:ext>
            </a:extLst>
          </p:cNvPr>
          <p:cNvSpPr txBox="1">
            <a:spLocks/>
          </p:cNvSpPr>
          <p:nvPr/>
        </p:nvSpPr>
        <p:spPr>
          <a:xfrm>
            <a:off x="3057316" y="1734187"/>
            <a:ext cx="1285897" cy="113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vi-VN" dirty="0">
                <a:latin typeface="+mj-lt"/>
              </a:rPr>
              <a:t>DẠNG 02</a:t>
            </a:r>
            <a:endParaRPr lang="vi-VN" dirty="0"/>
          </a:p>
        </p:txBody>
      </p:sp>
      <p:sp>
        <p:nvSpPr>
          <p:cNvPr id="46" name="Google Shape;304;p27">
            <a:extLst>
              <a:ext uri="{FF2B5EF4-FFF2-40B4-BE49-F238E27FC236}">
                <a16:creationId xmlns:a16="http://schemas.microsoft.com/office/drawing/2014/main" id="{EC4666B0-0C37-421C-AB98-6C4C50F85746}"/>
              </a:ext>
            </a:extLst>
          </p:cNvPr>
          <p:cNvSpPr/>
          <p:nvPr/>
        </p:nvSpPr>
        <p:spPr>
          <a:xfrm>
            <a:off x="4893876" y="1365009"/>
            <a:ext cx="1722770" cy="154721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308;p27">
            <a:extLst>
              <a:ext uri="{FF2B5EF4-FFF2-40B4-BE49-F238E27FC236}">
                <a16:creationId xmlns:a16="http://schemas.microsoft.com/office/drawing/2014/main" id="{99565497-368B-407F-B8C3-BA95EFE6DD91}"/>
              </a:ext>
            </a:extLst>
          </p:cNvPr>
          <p:cNvSpPr txBox="1">
            <a:spLocks/>
          </p:cNvSpPr>
          <p:nvPr/>
        </p:nvSpPr>
        <p:spPr>
          <a:xfrm>
            <a:off x="5112312" y="1618797"/>
            <a:ext cx="1285897" cy="113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vi-VN" dirty="0">
                <a:latin typeface="+mj-lt"/>
              </a:rPr>
              <a:t>DẠNG 03</a:t>
            </a:r>
            <a:endParaRPr lang="vi-VN" dirty="0"/>
          </a:p>
        </p:txBody>
      </p:sp>
      <p:sp>
        <p:nvSpPr>
          <p:cNvPr id="50" name="Google Shape;304;p27">
            <a:extLst>
              <a:ext uri="{FF2B5EF4-FFF2-40B4-BE49-F238E27FC236}">
                <a16:creationId xmlns:a16="http://schemas.microsoft.com/office/drawing/2014/main" id="{FE8798F6-784E-405F-882A-66A660FD5B66}"/>
              </a:ext>
            </a:extLst>
          </p:cNvPr>
          <p:cNvSpPr/>
          <p:nvPr/>
        </p:nvSpPr>
        <p:spPr>
          <a:xfrm>
            <a:off x="7090449" y="1390440"/>
            <a:ext cx="1722770" cy="154721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308;p27">
            <a:extLst>
              <a:ext uri="{FF2B5EF4-FFF2-40B4-BE49-F238E27FC236}">
                <a16:creationId xmlns:a16="http://schemas.microsoft.com/office/drawing/2014/main" id="{00B10EDC-C0D6-4BD7-B577-A2B8E92B81B4}"/>
              </a:ext>
            </a:extLst>
          </p:cNvPr>
          <p:cNvSpPr txBox="1">
            <a:spLocks/>
          </p:cNvSpPr>
          <p:nvPr/>
        </p:nvSpPr>
        <p:spPr>
          <a:xfrm>
            <a:off x="7308885" y="1644228"/>
            <a:ext cx="1285897" cy="113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vi-VN" dirty="0">
                <a:latin typeface="+mj-lt"/>
              </a:rPr>
              <a:t>DẠNG 04</a:t>
            </a:r>
            <a:endParaRPr lang="vi-VN" dirty="0"/>
          </a:p>
        </p:txBody>
      </p:sp>
      <p:sp>
        <p:nvSpPr>
          <p:cNvPr id="64" name="Google Shape;296;p27">
            <a:extLst>
              <a:ext uri="{FF2B5EF4-FFF2-40B4-BE49-F238E27FC236}">
                <a16:creationId xmlns:a16="http://schemas.microsoft.com/office/drawing/2014/main" id="{30E96A1E-D4C5-416E-8DA8-132482FB5DBE}"/>
              </a:ext>
            </a:extLst>
          </p:cNvPr>
          <p:cNvSpPr txBox="1">
            <a:spLocks/>
          </p:cNvSpPr>
          <p:nvPr/>
        </p:nvSpPr>
        <p:spPr>
          <a:xfrm>
            <a:off x="2937054" y="2937652"/>
            <a:ext cx="1925997" cy="972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/>
            <a:r>
              <a:rPr lang="vi-VN" dirty="0">
                <a:latin typeface="+mj-lt"/>
              </a:rPr>
              <a:t>CHỨNG MINH ĐẲNG THỨC</a:t>
            </a:r>
          </a:p>
        </p:txBody>
      </p:sp>
      <p:sp>
        <p:nvSpPr>
          <p:cNvPr id="65" name="Google Shape;296;p27">
            <a:extLst>
              <a:ext uri="{FF2B5EF4-FFF2-40B4-BE49-F238E27FC236}">
                <a16:creationId xmlns:a16="http://schemas.microsoft.com/office/drawing/2014/main" id="{4F091DF2-B233-480F-ADA1-2990A1CA0A82}"/>
              </a:ext>
            </a:extLst>
          </p:cNvPr>
          <p:cNvSpPr txBox="1">
            <a:spLocks/>
          </p:cNvSpPr>
          <p:nvPr/>
        </p:nvSpPr>
        <p:spPr>
          <a:xfrm>
            <a:off x="4883193" y="3208492"/>
            <a:ext cx="1956822" cy="123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/>
            <a:r>
              <a:rPr lang="vi-VN" dirty="0">
                <a:latin typeface="+mj-lt"/>
              </a:rPr>
              <a:t>GIẢI PHƯƠNG TRÌNH CÓ CHỨA CĂN THỨC BẬC HAI</a:t>
            </a:r>
          </a:p>
        </p:txBody>
      </p:sp>
      <p:sp>
        <p:nvSpPr>
          <p:cNvPr id="66" name="Google Shape;296;p27">
            <a:extLst>
              <a:ext uri="{FF2B5EF4-FFF2-40B4-BE49-F238E27FC236}">
                <a16:creationId xmlns:a16="http://schemas.microsoft.com/office/drawing/2014/main" id="{877BB7BA-647E-4E45-946A-E5EE64FC56ED}"/>
              </a:ext>
            </a:extLst>
          </p:cNvPr>
          <p:cNvSpPr txBox="1">
            <a:spLocks/>
          </p:cNvSpPr>
          <p:nvPr/>
        </p:nvSpPr>
        <p:spPr>
          <a:xfrm>
            <a:off x="7056349" y="3117050"/>
            <a:ext cx="1956822" cy="1015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/>
            <a:r>
              <a:rPr lang="vi-VN" dirty="0">
                <a:latin typeface="+mj-lt"/>
              </a:rPr>
              <a:t>TOÁN THỰC TẾ CÓ CHỨA CĂN THỨC BẬC HAI</a:t>
            </a:r>
          </a:p>
        </p:txBody>
      </p:sp>
      <p:sp>
        <p:nvSpPr>
          <p:cNvPr id="69" name="Google Shape;296;p27">
            <a:extLst>
              <a:ext uri="{FF2B5EF4-FFF2-40B4-BE49-F238E27FC236}">
                <a16:creationId xmlns:a16="http://schemas.microsoft.com/office/drawing/2014/main" id="{9D275CF4-1E63-4613-A2E3-2B801773B53B}"/>
              </a:ext>
            </a:extLst>
          </p:cNvPr>
          <p:cNvSpPr txBox="1">
            <a:spLocks/>
          </p:cNvSpPr>
          <p:nvPr/>
        </p:nvSpPr>
        <p:spPr>
          <a:xfrm>
            <a:off x="527286" y="2937652"/>
            <a:ext cx="1925997" cy="972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/>
            <a:r>
              <a:rPr lang="vi-VN" dirty="0">
                <a:latin typeface="+mj-lt"/>
              </a:rPr>
              <a:t>RÚT GỌN </a:t>
            </a:r>
          </a:p>
          <a:p>
            <a:pPr marL="0" indent="0"/>
            <a:r>
              <a:rPr lang="vi-VN" dirty="0">
                <a:latin typeface="+mj-lt"/>
              </a:rPr>
              <a:t>BIỂU THỨC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/>
      <p:bldP spid="40" grpId="0"/>
      <p:bldP spid="47" grpId="0"/>
      <p:bldP spid="51" grpId="0"/>
      <p:bldP spid="64" grpId="0"/>
      <p:bldP spid="65" grpId="0"/>
      <p:bldP spid="66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7E923D3E-6940-4C0F-AD74-7089856A31CB}"/>
              </a:ext>
            </a:extLst>
          </p:cNvPr>
          <p:cNvGrpSpPr/>
          <p:nvPr/>
        </p:nvGrpSpPr>
        <p:grpSpPr>
          <a:xfrm>
            <a:off x="0" y="2750"/>
            <a:ext cx="9144000" cy="648221"/>
            <a:chOff x="0" y="2750"/>
            <a:chExt cx="9144000" cy="648221"/>
          </a:xfrm>
        </p:grpSpPr>
        <p:sp>
          <p:nvSpPr>
            <p:cNvPr id="30" name="Hình chữ nhật 29">
              <a:extLst>
                <a:ext uri="{FF2B5EF4-FFF2-40B4-BE49-F238E27FC236}">
                  <a16:creationId xmlns:a16="http://schemas.microsoft.com/office/drawing/2014/main" id="{BE51FA13-D819-4FE3-A881-2266018EA220}"/>
                </a:ext>
              </a:extLst>
            </p:cNvPr>
            <p:cNvSpPr/>
            <p:nvPr/>
          </p:nvSpPr>
          <p:spPr>
            <a:xfrm>
              <a:off x="0" y="2750"/>
              <a:ext cx="9144000" cy="57841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E7059C48-A3B7-4F33-BEBB-38ABB0FF3E19}"/>
                </a:ext>
              </a:extLst>
            </p:cNvPr>
            <p:cNvSpPr txBox="1"/>
            <p:nvPr/>
          </p:nvSpPr>
          <p:spPr>
            <a:xfrm>
              <a:off x="1195099" y="4640"/>
              <a:ext cx="7948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</a:rPr>
                <a:t>RÚT GỌN CÁC BIỂU THỨC SAU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CFB17ECF-72FB-4A0E-92C3-9F15DEA2BC91}"/>
              </a:ext>
            </a:extLst>
          </p:cNvPr>
          <p:cNvGrpSpPr/>
          <p:nvPr/>
        </p:nvGrpSpPr>
        <p:grpSpPr>
          <a:xfrm>
            <a:off x="0" y="0"/>
            <a:ext cx="1195100" cy="1195100"/>
            <a:chOff x="0" y="0"/>
            <a:chExt cx="1195100" cy="1195100"/>
          </a:xfrm>
        </p:grpSpPr>
        <p:sp>
          <p:nvSpPr>
            <p:cNvPr id="21" name="Google Shape;379;p30">
              <a:extLst>
                <a:ext uri="{FF2B5EF4-FFF2-40B4-BE49-F238E27FC236}">
                  <a16:creationId xmlns:a16="http://schemas.microsoft.com/office/drawing/2014/main" id="{218A30D2-6835-4485-BA5B-1E04F3FF1C14}"/>
                </a:ext>
              </a:extLst>
            </p:cNvPr>
            <p:cNvSpPr/>
            <p:nvPr/>
          </p:nvSpPr>
          <p:spPr>
            <a:xfrm>
              <a:off x="0" y="0"/>
              <a:ext cx="1195100" cy="1195100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382;p30">
              <a:extLst>
                <a:ext uri="{FF2B5EF4-FFF2-40B4-BE49-F238E27FC236}">
                  <a16:creationId xmlns:a16="http://schemas.microsoft.com/office/drawing/2014/main" id="{B6BC04FE-E81B-4E8C-9150-C2AE7DE52F92}"/>
                </a:ext>
              </a:extLst>
            </p:cNvPr>
            <p:cNvSpPr txBox="1">
              <a:spLocks/>
            </p:cNvSpPr>
            <p:nvPr/>
          </p:nvSpPr>
          <p:spPr>
            <a:xfrm>
              <a:off x="227741" y="83319"/>
              <a:ext cx="739617" cy="821267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vi-VN" sz="3200" b="1" dirty="0"/>
                <a:t>01</a:t>
              </a: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831126E-6CA5-46B7-888E-BD823A6F3FAA}"/>
              </a:ext>
            </a:extLst>
          </p:cNvPr>
          <p:cNvSpPr txBox="1"/>
          <p:nvPr/>
        </p:nvSpPr>
        <p:spPr>
          <a:xfrm>
            <a:off x="1332088" y="645229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BÀI 62/33/SGK</a:t>
            </a:r>
          </a:p>
        </p:txBody>
      </p:sp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E9109054-BAA1-4AEE-9D0E-C80EC3F70A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462281"/>
              </p:ext>
            </p:extLst>
          </p:nvPr>
        </p:nvGraphicFramePr>
        <p:xfrm>
          <a:off x="1332088" y="1323082"/>
          <a:ext cx="4255910" cy="982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1981080" imgH="457200" progId="Equation.DSMT4">
                  <p:embed/>
                </p:oleObj>
              </mc:Choice>
              <mc:Fallback>
                <p:oleObj name="Equation" r:id="rId4" imgW="1981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2088" y="1323082"/>
                        <a:ext cx="4255910" cy="982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Đối tượng 33">
            <a:extLst>
              <a:ext uri="{FF2B5EF4-FFF2-40B4-BE49-F238E27FC236}">
                <a16:creationId xmlns:a16="http://schemas.microsoft.com/office/drawing/2014/main" id="{DAC9F353-884E-49D6-98F4-17E4191612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065031"/>
              </p:ext>
            </p:extLst>
          </p:nvPr>
        </p:nvGraphicFramePr>
        <p:xfrm>
          <a:off x="1332088" y="2398293"/>
          <a:ext cx="4773613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2222280" imgH="444240" progId="Equation.DSMT4">
                  <p:embed/>
                </p:oleObj>
              </mc:Choice>
              <mc:Fallback>
                <p:oleObj name="Equation" r:id="rId6" imgW="2222280" imgH="44424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E9109054-BAA1-4AEE-9D0E-C80EC3F70A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32088" y="2398293"/>
                        <a:ext cx="4773613" cy="95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Đối tượng 34">
            <a:extLst>
              <a:ext uri="{FF2B5EF4-FFF2-40B4-BE49-F238E27FC236}">
                <a16:creationId xmlns:a16="http://schemas.microsoft.com/office/drawing/2014/main" id="{0FBEE1EC-A4A4-4F19-8EE8-7B3CF2CE76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591059"/>
              </p:ext>
            </p:extLst>
          </p:nvPr>
        </p:nvGraphicFramePr>
        <p:xfrm>
          <a:off x="1332088" y="3445459"/>
          <a:ext cx="4173538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1942920" imgH="317160" progId="Equation.DSMT4">
                  <p:embed/>
                </p:oleObj>
              </mc:Choice>
              <mc:Fallback>
                <p:oleObj name="Equation" r:id="rId8" imgW="1942920" imgH="317160" progId="Equation.DSMT4">
                  <p:embed/>
                  <p:pic>
                    <p:nvPicPr>
                      <p:cNvPr id="34" name="Đối tượng 33">
                        <a:extLst>
                          <a:ext uri="{FF2B5EF4-FFF2-40B4-BE49-F238E27FC236}">
                            <a16:creationId xmlns:a16="http://schemas.microsoft.com/office/drawing/2014/main" id="{DAC9F353-884E-49D6-98F4-17E4191612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32088" y="3445459"/>
                        <a:ext cx="4173538" cy="68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Đối tượng 35">
            <a:extLst>
              <a:ext uri="{FF2B5EF4-FFF2-40B4-BE49-F238E27FC236}">
                <a16:creationId xmlns:a16="http://schemas.microsoft.com/office/drawing/2014/main" id="{6D425A08-1E80-4143-8DAE-FBB907EF32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21843"/>
              </p:ext>
            </p:extLst>
          </p:nvPr>
        </p:nvGraphicFramePr>
        <p:xfrm>
          <a:off x="1332088" y="4219575"/>
          <a:ext cx="2973388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0" imgW="1384200" imgH="342720" progId="Equation.DSMT4">
                  <p:embed/>
                </p:oleObj>
              </mc:Choice>
              <mc:Fallback>
                <p:oleObj name="Equation" r:id="rId10" imgW="1384200" imgH="342720" progId="Equation.DSMT4">
                  <p:embed/>
                  <p:pic>
                    <p:nvPicPr>
                      <p:cNvPr id="35" name="Đối tượng 34">
                        <a:extLst>
                          <a:ext uri="{FF2B5EF4-FFF2-40B4-BE49-F238E27FC236}">
                            <a16:creationId xmlns:a16="http://schemas.microsoft.com/office/drawing/2014/main" id="{0FBEE1EC-A4A4-4F19-8EE8-7B3CF2CE76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32088" y="4219575"/>
                        <a:ext cx="2973388" cy="73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6999675" y="4238205"/>
            <a:ext cx="1996490" cy="658597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F6709A1E-7974-4EA5-A840-D6ADC7B96E68}"/>
              </a:ext>
            </a:extLst>
          </p:cNvPr>
          <p:cNvSpPr txBox="1"/>
          <p:nvPr/>
        </p:nvSpPr>
        <p:spPr>
          <a:xfrm>
            <a:off x="97752" y="86028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BÀI 62/33/SGK</a:t>
            </a:r>
          </a:p>
        </p:txBody>
      </p:sp>
      <p:graphicFrame>
        <p:nvGraphicFramePr>
          <p:cNvPr id="39" name="Đối tượng 38">
            <a:extLst>
              <a:ext uri="{FF2B5EF4-FFF2-40B4-BE49-F238E27FC236}">
                <a16:creationId xmlns:a16="http://schemas.microsoft.com/office/drawing/2014/main" id="{F8264483-E59D-4B6D-BC4E-2F9960A45B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752" y="893699"/>
          <a:ext cx="3693365" cy="852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1981080" imgH="457200" progId="Equation.DSMT4">
                  <p:embed/>
                </p:oleObj>
              </mc:Choice>
              <mc:Fallback>
                <p:oleObj name="Equation" r:id="rId4" imgW="1981080" imgH="457200" progId="Equation.DSMT4">
                  <p:embed/>
                  <p:pic>
                    <p:nvPicPr>
                      <p:cNvPr id="39" name="Đối tượng 38">
                        <a:extLst>
                          <a:ext uri="{FF2B5EF4-FFF2-40B4-BE49-F238E27FC236}">
                            <a16:creationId xmlns:a16="http://schemas.microsoft.com/office/drawing/2014/main" id="{F8264483-E59D-4B6D-BC4E-2F9960A45B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752" y="893699"/>
                        <a:ext cx="3693365" cy="852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Đối tượng 39">
            <a:extLst>
              <a:ext uri="{FF2B5EF4-FFF2-40B4-BE49-F238E27FC236}">
                <a16:creationId xmlns:a16="http://schemas.microsoft.com/office/drawing/2014/main" id="{B383A84A-0381-4499-AC80-33516A0FA9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752" y="2034302"/>
          <a:ext cx="3796915" cy="758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2222280" imgH="444240" progId="Equation.DSMT4">
                  <p:embed/>
                </p:oleObj>
              </mc:Choice>
              <mc:Fallback>
                <p:oleObj name="Equation" r:id="rId6" imgW="2222280" imgH="444240" progId="Equation.DSMT4">
                  <p:embed/>
                  <p:pic>
                    <p:nvPicPr>
                      <p:cNvPr id="40" name="Đối tượng 39">
                        <a:extLst>
                          <a:ext uri="{FF2B5EF4-FFF2-40B4-BE49-F238E27FC236}">
                            <a16:creationId xmlns:a16="http://schemas.microsoft.com/office/drawing/2014/main" id="{B383A84A-0381-4499-AC80-33516A0FA9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752" y="2034302"/>
                        <a:ext cx="3796915" cy="758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Đối tượng 40">
            <a:extLst>
              <a:ext uri="{FF2B5EF4-FFF2-40B4-BE49-F238E27FC236}">
                <a16:creationId xmlns:a16="http://schemas.microsoft.com/office/drawing/2014/main" id="{293C7A84-C7D1-410F-A4B4-69F832B8A8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752" y="2991926"/>
          <a:ext cx="3525981" cy="57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8" imgW="1942920" imgH="317160" progId="Equation.DSMT4">
                  <p:embed/>
                </p:oleObj>
              </mc:Choice>
              <mc:Fallback>
                <p:oleObj name="Equation" r:id="rId8" imgW="1942920" imgH="317160" progId="Equation.DSMT4">
                  <p:embed/>
                  <p:pic>
                    <p:nvPicPr>
                      <p:cNvPr id="41" name="Đối tượng 40">
                        <a:extLst>
                          <a:ext uri="{FF2B5EF4-FFF2-40B4-BE49-F238E27FC236}">
                            <a16:creationId xmlns:a16="http://schemas.microsoft.com/office/drawing/2014/main" id="{293C7A84-C7D1-410F-A4B4-69F832B8A8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752" y="2991926"/>
                        <a:ext cx="3525981" cy="575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Đối tượng 41">
            <a:extLst>
              <a:ext uri="{FF2B5EF4-FFF2-40B4-BE49-F238E27FC236}">
                <a16:creationId xmlns:a16="http://schemas.microsoft.com/office/drawing/2014/main" id="{DD0F001E-15F4-4145-8785-737C253BBA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752" y="3707953"/>
          <a:ext cx="2780915" cy="687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0" imgW="1384200" imgH="342720" progId="Equation.DSMT4">
                  <p:embed/>
                </p:oleObj>
              </mc:Choice>
              <mc:Fallback>
                <p:oleObj name="Equation" r:id="rId10" imgW="1384200" imgH="342720" progId="Equation.DSMT4">
                  <p:embed/>
                  <p:pic>
                    <p:nvPicPr>
                      <p:cNvPr id="42" name="Đối tượng 41">
                        <a:extLst>
                          <a:ext uri="{FF2B5EF4-FFF2-40B4-BE49-F238E27FC236}">
                            <a16:creationId xmlns:a16="http://schemas.microsoft.com/office/drawing/2014/main" id="{DD0F001E-15F4-4145-8785-737C253BBA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7752" y="3707953"/>
                        <a:ext cx="2780915" cy="687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Đối tượng 60">
            <a:extLst>
              <a:ext uri="{FF2B5EF4-FFF2-40B4-BE49-F238E27FC236}">
                <a16:creationId xmlns:a16="http://schemas.microsoft.com/office/drawing/2014/main" id="{71E250AF-B2BD-4394-A7E0-A9A8A2A3D5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8165" y="41384"/>
          <a:ext cx="3693365" cy="852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2" imgW="1981080" imgH="457200" progId="Equation.DSMT4">
                  <p:embed/>
                </p:oleObj>
              </mc:Choice>
              <mc:Fallback>
                <p:oleObj name="Equation" r:id="rId12" imgW="1981080" imgH="457200" progId="Equation.DSMT4">
                  <p:embed/>
                  <p:pic>
                    <p:nvPicPr>
                      <p:cNvPr id="61" name="Đối tượng 60">
                        <a:extLst>
                          <a:ext uri="{FF2B5EF4-FFF2-40B4-BE49-F238E27FC236}">
                            <a16:creationId xmlns:a16="http://schemas.microsoft.com/office/drawing/2014/main" id="{71E250AF-B2BD-4394-A7E0-A9A8A2A3D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58165" y="41384"/>
                        <a:ext cx="3693365" cy="852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Đối tượng 61">
            <a:extLst>
              <a:ext uri="{FF2B5EF4-FFF2-40B4-BE49-F238E27FC236}">
                <a16:creationId xmlns:a16="http://schemas.microsoft.com/office/drawing/2014/main" id="{76E9AEFB-EEB0-4049-AD2E-2B804CC295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8165" y="942975"/>
          <a:ext cx="36464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3" imgW="1955520" imgH="444240" progId="Equation.DSMT4">
                  <p:embed/>
                </p:oleObj>
              </mc:Choice>
              <mc:Fallback>
                <p:oleObj name="Equation" r:id="rId13" imgW="1955520" imgH="444240" progId="Equation.DSMT4">
                  <p:embed/>
                  <p:pic>
                    <p:nvPicPr>
                      <p:cNvPr id="62" name="Đối tượng 61">
                        <a:extLst>
                          <a:ext uri="{FF2B5EF4-FFF2-40B4-BE49-F238E27FC236}">
                            <a16:creationId xmlns:a16="http://schemas.microsoft.com/office/drawing/2014/main" id="{76E9AEFB-EEB0-4049-AD2E-2B804CC295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58165" y="942975"/>
                        <a:ext cx="3646487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Đối tượng 62">
            <a:extLst>
              <a:ext uri="{FF2B5EF4-FFF2-40B4-BE49-F238E27FC236}">
                <a16:creationId xmlns:a16="http://schemas.microsoft.com/office/drawing/2014/main" id="{E0F92D56-365D-42B3-AF23-BCEF885F83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8165" y="1849438"/>
          <a:ext cx="3195637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15" imgW="1714320" imgH="431640" progId="Equation.DSMT4">
                  <p:embed/>
                </p:oleObj>
              </mc:Choice>
              <mc:Fallback>
                <p:oleObj name="Equation" r:id="rId15" imgW="1714320" imgH="431640" progId="Equation.DSMT4">
                  <p:embed/>
                  <p:pic>
                    <p:nvPicPr>
                      <p:cNvPr id="63" name="Đối tượng 62">
                        <a:extLst>
                          <a:ext uri="{FF2B5EF4-FFF2-40B4-BE49-F238E27FC236}">
                            <a16:creationId xmlns:a16="http://schemas.microsoft.com/office/drawing/2014/main" id="{E0F92D56-365D-42B3-AF23-BCEF885F83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58165" y="1849438"/>
                        <a:ext cx="3195637" cy="804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Đối tượng 63">
            <a:extLst>
              <a:ext uri="{FF2B5EF4-FFF2-40B4-BE49-F238E27FC236}">
                <a16:creationId xmlns:a16="http://schemas.microsoft.com/office/drawing/2014/main" id="{0DF3DA22-5A8B-4AAD-9B64-E9BF612841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586463"/>
              </p:ext>
            </p:extLst>
          </p:nvPr>
        </p:nvGraphicFramePr>
        <p:xfrm>
          <a:off x="4929188" y="2654300"/>
          <a:ext cx="317182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17" imgW="1701720" imgH="431640" progId="Equation.DSMT4">
                  <p:embed/>
                </p:oleObj>
              </mc:Choice>
              <mc:Fallback>
                <p:oleObj name="Equation" r:id="rId17" imgW="1701720" imgH="431640" progId="Equation.DSMT4">
                  <p:embed/>
                  <p:pic>
                    <p:nvPicPr>
                      <p:cNvPr id="64" name="Đối tượng 63">
                        <a:extLst>
                          <a:ext uri="{FF2B5EF4-FFF2-40B4-BE49-F238E27FC236}">
                            <a16:creationId xmlns:a16="http://schemas.microsoft.com/office/drawing/2014/main" id="{0DF3DA22-5A8B-4AAD-9B64-E9BF612841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29188" y="2654300"/>
                        <a:ext cx="3171825" cy="80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Đối tượng 64">
            <a:extLst>
              <a:ext uri="{FF2B5EF4-FFF2-40B4-BE49-F238E27FC236}">
                <a16:creationId xmlns:a16="http://schemas.microsoft.com/office/drawing/2014/main" id="{905BCDF5-D883-4183-886B-8C2C168085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8165" y="3486150"/>
          <a:ext cx="1182687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19" imgW="634680" imgH="406080" progId="Equation.DSMT4">
                  <p:embed/>
                </p:oleObj>
              </mc:Choice>
              <mc:Fallback>
                <p:oleObj name="Equation" r:id="rId19" imgW="634680" imgH="406080" progId="Equation.DSMT4">
                  <p:embed/>
                  <p:pic>
                    <p:nvPicPr>
                      <p:cNvPr id="65" name="Đối tượng 64">
                        <a:extLst>
                          <a:ext uri="{FF2B5EF4-FFF2-40B4-BE49-F238E27FC236}">
                            <a16:creationId xmlns:a16="http://schemas.microsoft.com/office/drawing/2014/main" id="{905BCDF5-D883-4183-886B-8C2C168085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858165" y="3486150"/>
                        <a:ext cx="1182687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6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6999675" y="4238205"/>
            <a:ext cx="1996490" cy="658597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F6709A1E-7974-4EA5-A840-D6ADC7B96E68}"/>
              </a:ext>
            </a:extLst>
          </p:cNvPr>
          <p:cNvSpPr txBox="1"/>
          <p:nvPr/>
        </p:nvSpPr>
        <p:spPr>
          <a:xfrm>
            <a:off x="97752" y="86028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BÀI 62/33/SGK</a:t>
            </a:r>
          </a:p>
        </p:txBody>
      </p:sp>
      <p:graphicFrame>
        <p:nvGraphicFramePr>
          <p:cNvPr id="39" name="Đối tượng 38">
            <a:extLst>
              <a:ext uri="{FF2B5EF4-FFF2-40B4-BE49-F238E27FC236}">
                <a16:creationId xmlns:a16="http://schemas.microsoft.com/office/drawing/2014/main" id="{F8264483-E59D-4B6D-BC4E-2F9960A45B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017974"/>
              </p:ext>
            </p:extLst>
          </p:nvPr>
        </p:nvGraphicFramePr>
        <p:xfrm>
          <a:off x="97752" y="893699"/>
          <a:ext cx="3693365" cy="852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1981080" imgH="457200" progId="Equation.DSMT4">
                  <p:embed/>
                </p:oleObj>
              </mc:Choice>
              <mc:Fallback>
                <p:oleObj name="Equation" r:id="rId4" imgW="1981080" imgH="45720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E9109054-BAA1-4AEE-9D0E-C80EC3F70A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752" y="893699"/>
                        <a:ext cx="3693365" cy="852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Đối tượng 39">
            <a:extLst>
              <a:ext uri="{FF2B5EF4-FFF2-40B4-BE49-F238E27FC236}">
                <a16:creationId xmlns:a16="http://schemas.microsoft.com/office/drawing/2014/main" id="{B383A84A-0381-4499-AC80-33516A0FA9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994176"/>
              </p:ext>
            </p:extLst>
          </p:nvPr>
        </p:nvGraphicFramePr>
        <p:xfrm>
          <a:off x="97752" y="2034302"/>
          <a:ext cx="3796915" cy="758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6" imgW="2222280" imgH="444240" progId="Equation.DSMT4">
                  <p:embed/>
                </p:oleObj>
              </mc:Choice>
              <mc:Fallback>
                <p:oleObj name="Equation" r:id="rId6" imgW="2222280" imgH="444240" progId="Equation.DSMT4">
                  <p:embed/>
                  <p:pic>
                    <p:nvPicPr>
                      <p:cNvPr id="34" name="Đối tượng 33">
                        <a:extLst>
                          <a:ext uri="{FF2B5EF4-FFF2-40B4-BE49-F238E27FC236}">
                            <a16:creationId xmlns:a16="http://schemas.microsoft.com/office/drawing/2014/main" id="{DAC9F353-884E-49D6-98F4-17E4191612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752" y="2034302"/>
                        <a:ext cx="3796915" cy="758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Đối tượng 40">
            <a:extLst>
              <a:ext uri="{FF2B5EF4-FFF2-40B4-BE49-F238E27FC236}">
                <a16:creationId xmlns:a16="http://schemas.microsoft.com/office/drawing/2014/main" id="{293C7A84-C7D1-410F-A4B4-69F832B8A8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200481"/>
              </p:ext>
            </p:extLst>
          </p:nvPr>
        </p:nvGraphicFramePr>
        <p:xfrm>
          <a:off x="97752" y="2991926"/>
          <a:ext cx="3525981" cy="57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8" imgW="1942920" imgH="317160" progId="Equation.DSMT4">
                  <p:embed/>
                </p:oleObj>
              </mc:Choice>
              <mc:Fallback>
                <p:oleObj name="Equation" r:id="rId8" imgW="1942920" imgH="317160" progId="Equation.DSMT4">
                  <p:embed/>
                  <p:pic>
                    <p:nvPicPr>
                      <p:cNvPr id="35" name="Đối tượng 34">
                        <a:extLst>
                          <a:ext uri="{FF2B5EF4-FFF2-40B4-BE49-F238E27FC236}">
                            <a16:creationId xmlns:a16="http://schemas.microsoft.com/office/drawing/2014/main" id="{0FBEE1EC-A4A4-4F19-8EE8-7B3CF2CE76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752" y="2991926"/>
                        <a:ext cx="3525981" cy="575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Đối tượng 41">
            <a:extLst>
              <a:ext uri="{FF2B5EF4-FFF2-40B4-BE49-F238E27FC236}">
                <a16:creationId xmlns:a16="http://schemas.microsoft.com/office/drawing/2014/main" id="{DD0F001E-15F4-4145-8785-737C253BBA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791855"/>
              </p:ext>
            </p:extLst>
          </p:nvPr>
        </p:nvGraphicFramePr>
        <p:xfrm>
          <a:off x="97752" y="3707953"/>
          <a:ext cx="2780915" cy="687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10" imgW="1384200" imgH="342720" progId="Equation.DSMT4">
                  <p:embed/>
                </p:oleObj>
              </mc:Choice>
              <mc:Fallback>
                <p:oleObj name="Equation" r:id="rId10" imgW="1384200" imgH="342720" progId="Equation.DSMT4">
                  <p:embed/>
                  <p:pic>
                    <p:nvPicPr>
                      <p:cNvPr id="36" name="Đối tượng 35">
                        <a:extLst>
                          <a:ext uri="{FF2B5EF4-FFF2-40B4-BE49-F238E27FC236}">
                            <a16:creationId xmlns:a16="http://schemas.microsoft.com/office/drawing/2014/main" id="{6D425A08-1E80-4143-8DAE-FBB907EF32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7752" y="3707953"/>
                        <a:ext cx="2780915" cy="687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Đối tượng 61">
            <a:extLst>
              <a:ext uri="{FF2B5EF4-FFF2-40B4-BE49-F238E27FC236}">
                <a16:creationId xmlns:a16="http://schemas.microsoft.com/office/drawing/2014/main" id="{76E9AEFB-EEB0-4049-AD2E-2B804CC295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828244"/>
              </p:ext>
            </p:extLst>
          </p:nvPr>
        </p:nvGraphicFramePr>
        <p:xfrm>
          <a:off x="4617057" y="1141108"/>
          <a:ext cx="31972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2" imgW="1714320" imgH="444240" progId="Equation.DSMT4">
                  <p:embed/>
                </p:oleObj>
              </mc:Choice>
              <mc:Fallback>
                <p:oleObj name="Equation" r:id="rId12" imgW="1714320" imgH="444240" progId="Equation.DSMT4">
                  <p:embed/>
                  <p:pic>
                    <p:nvPicPr>
                      <p:cNvPr id="61" name="Đối tượng 60">
                        <a:extLst>
                          <a:ext uri="{FF2B5EF4-FFF2-40B4-BE49-F238E27FC236}">
                            <a16:creationId xmlns:a16="http://schemas.microsoft.com/office/drawing/2014/main" id="{71E250AF-B2BD-4394-A7E0-A9A8A2A3D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17057" y="1141108"/>
                        <a:ext cx="3197225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Đối tượng 64">
            <a:extLst>
              <a:ext uri="{FF2B5EF4-FFF2-40B4-BE49-F238E27FC236}">
                <a16:creationId xmlns:a16="http://schemas.microsoft.com/office/drawing/2014/main" id="{905BCDF5-D883-4183-886B-8C2C168085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603411"/>
              </p:ext>
            </p:extLst>
          </p:nvPr>
        </p:nvGraphicFramePr>
        <p:xfrm>
          <a:off x="4617057" y="4051670"/>
          <a:ext cx="8763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4" imgW="469800" imgH="241200" progId="Equation.DSMT4">
                  <p:embed/>
                </p:oleObj>
              </mc:Choice>
              <mc:Fallback>
                <p:oleObj name="Equation" r:id="rId14" imgW="469800" imgH="241200" progId="Equation.DSMT4">
                  <p:embed/>
                  <p:pic>
                    <p:nvPicPr>
                      <p:cNvPr id="64" name="Đối tượng 63">
                        <a:extLst>
                          <a:ext uri="{FF2B5EF4-FFF2-40B4-BE49-F238E27FC236}">
                            <a16:creationId xmlns:a16="http://schemas.microsoft.com/office/drawing/2014/main" id="{0DF3DA22-5A8B-4AAD-9B64-E9BF612841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617057" y="4051670"/>
                        <a:ext cx="876300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Đối tượng 65">
            <a:extLst>
              <a:ext uri="{FF2B5EF4-FFF2-40B4-BE49-F238E27FC236}">
                <a16:creationId xmlns:a16="http://schemas.microsoft.com/office/drawing/2014/main" id="{C61A1E34-0BAF-4D72-B40D-E01CAE8186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733459"/>
              </p:ext>
            </p:extLst>
          </p:nvPr>
        </p:nvGraphicFramePr>
        <p:xfrm>
          <a:off x="4617057" y="106309"/>
          <a:ext cx="3796915" cy="758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6" imgW="2222280" imgH="444240" progId="Equation.DSMT4">
                  <p:embed/>
                </p:oleObj>
              </mc:Choice>
              <mc:Fallback>
                <p:oleObj name="Equation" r:id="rId16" imgW="2222280" imgH="444240" progId="Equation.DSMT4">
                  <p:embed/>
                  <p:pic>
                    <p:nvPicPr>
                      <p:cNvPr id="40" name="Đối tượng 39">
                        <a:extLst>
                          <a:ext uri="{FF2B5EF4-FFF2-40B4-BE49-F238E27FC236}">
                            <a16:creationId xmlns:a16="http://schemas.microsoft.com/office/drawing/2014/main" id="{B383A84A-0381-4499-AC80-33516A0FA9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17057" y="106309"/>
                        <a:ext cx="3796915" cy="758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Đối tượng 66">
            <a:extLst>
              <a:ext uri="{FF2B5EF4-FFF2-40B4-BE49-F238E27FC236}">
                <a16:creationId xmlns:a16="http://schemas.microsoft.com/office/drawing/2014/main" id="{B2B5A114-D36D-42FA-9453-88D1FAA3DB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833744"/>
              </p:ext>
            </p:extLst>
          </p:nvPr>
        </p:nvGraphicFramePr>
        <p:xfrm>
          <a:off x="4617057" y="2245704"/>
          <a:ext cx="34099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7" imgW="1828800" imgH="431640" progId="Equation.DSMT4">
                  <p:embed/>
                </p:oleObj>
              </mc:Choice>
              <mc:Fallback>
                <p:oleObj name="Equation" r:id="rId17" imgW="1828800" imgH="431640" progId="Equation.DSMT4">
                  <p:embed/>
                  <p:pic>
                    <p:nvPicPr>
                      <p:cNvPr id="62" name="Đối tượng 61">
                        <a:extLst>
                          <a:ext uri="{FF2B5EF4-FFF2-40B4-BE49-F238E27FC236}">
                            <a16:creationId xmlns:a16="http://schemas.microsoft.com/office/drawing/2014/main" id="{76E9AEFB-EEB0-4049-AD2E-2B804CC295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17057" y="2245704"/>
                        <a:ext cx="3409950" cy="80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Đối tượng 67">
            <a:extLst>
              <a:ext uri="{FF2B5EF4-FFF2-40B4-BE49-F238E27FC236}">
                <a16:creationId xmlns:a16="http://schemas.microsoft.com/office/drawing/2014/main" id="{3C7CFCFE-9B97-4CDB-B7EE-31CC92F4AA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401803"/>
              </p:ext>
            </p:extLst>
          </p:nvPr>
        </p:nvGraphicFramePr>
        <p:xfrm>
          <a:off x="4617057" y="3326488"/>
          <a:ext cx="29368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19" imgW="1574640" imgH="241200" progId="Equation.DSMT4">
                  <p:embed/>
                </p:oleObj>
              </mc:Choice>
              <mc:Fallback>
                <p:oleObj name="Equation" r:id="rId19" imgW="1574640" imgH="241200" progId="Equation.DSMT4">
                  <p:embed/>
                  <p:pic>
                    <p:nvPicPr>
                      <p:cNvPr id="67" name="Đối tượng 66">
                        <a:extLst>
                          <a:ext uri="{FF2B5EF4-FFF2-40B4-BE49-F238E27FC236}">
                            <a16:creationId xmlns:a16="http://schemas.microsoft.com/office/drawing/2014/main" id="{B2B5A114-D36D-42FA-9453-88D1FAA3DB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617057" y="3326488"/>
                        <a:ext cx="2936875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6999675" y="4238205"/>
            <a:ext cx="1996490" cy="658597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F6709A1E-7974-4EA5-A840-D6ADC7B96E68}"/>
              </a:ext>
            </a:extLst>
          </p:cNvPr>
          <p:cNvSpPr txBox="1"/>
          <p:nvPr/>
        </p:nvSpPr>
        <p:spPr>
          <a:xfrm>
            <a:off x="97752" y="86028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BÀI 62/33/SGK</a:t>
            </a:r>
          </a:p>
        </p:txBody>
      </p:sp>
      <p:graphicFrame>
        <p:nvGraphicFramePr>
          <p:cNvPr id="39" name="Đối tượng 38">
            <a:extLst>
              <a:ext uri="{FF2B5EF4-FFF2-40B4-BE49-F238E27FC236}">
                <a16:creationId xmlns:a16="http://schemas.microsoft.com/office/drawing/2014/main" id="{F8264483-E59D-4B6D-BC4E-2F9960A45B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752" y="893699"/>
          <a:ext cx="3693365" cy="852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1981080" imgH="457200" progId="Equation.DSMT4">
                  <p:embed/>
                </p:oleObj>
              </mc:Choice>
              <mc:Fallback>
                <p:oleObj name="Equation" r:id="rId4" imgW="1981080" imgH="457200" progId="Equation.DSMT4">
                  <p:embed/>
                  <p:pic>
                    <p:nvPicPr>
                      <p:cNvPr id="39" name="Đối tượng 38">
                        <a:extLst>
                          <a:ext uri="{FF2B5EF4-FFF2-40B4-BE49-F238E27FC236}">
                            <a16:creationId xmlns:a16="http://schemas.microsoft.com/office/drawing/2014/main" id="{F8264483-E59D-4B6D-BC4E-2F9960A45B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752" y="893699"/>
                        <a:ext cx="3693365" cy="852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Đối tượng 39">
            <a:extLst>
              <a:ext uri="{FF2B5EF4-FFF2-40B4-BE49-F238E27FC236}">
                <a16:creationId xmlns:a16="http://schemas.microsoft.com/office/drawing/2014/main" id="{B383A84A-0381-4499-AC80-33516A0FA9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752" y="2034302"/>
          <a:ext cx="3796915" cy="758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6" imgW="2222280" imgH="444240" progId="Equation.DSMT4">
                  <p:embed/>
                </p:oleObj>
              </mc:Choice>
              <mc:Fallback>
                <p:oleObj name="Equation" r:id="rId6" imgW="2222280" imgH="444240" progId="Equation.DSMT4">
                  <p:embed/>
                  <p:pic>
                    <p:nvPicPr>
                      <p:cNvPr id="40" name="Đối tượng 39">
                        <a:extLst>
                          <a:ext uri="{FF2B5EF4-FFF2-40B4-BE49-F238E27FC236}">
                            <a16:creationId xmlns:a16="http://schemas.microsoft.com/office/drawing/2014/main" id="{B383A84A-0381-4499-AC80-33516A0FA9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752" y="2034302"/>
                        <a:ext cx="3796915" cy="758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Đối tượng 40">
            <a:extLst>
              <a:ext uri="{FF2B5EF4-FFF2-40B4-BE49-F238E27FC236}">
                <a16:creationId xmlns:a16="http://schemas.microsoft.com/office/drawing/2014/main" id="{293C7A84-C7D1-410F-A4B4-69F832B8A8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23315"/>
              </p:ext>
            </p:extLst>
          </p:nvPr>
        </p:nvGraphicFramePr>
        <p:xfrm>
          <a:off x="97752" y="2962881"/>
          <a:ext cx="3525981" cy="57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8" imgW="1942920" imgH="317160" progId="Equation.DSMT4">
                  <p:embed/>
                </p:oleObj>
              </mc:Choice>
              <mc:Fallback>
                <p:oleObj name="Equation" r:id="rId8" imgW="1942920" imgH="317160" progId="Equation.DSMT4">
                  <p:embed/>
                  <p:pic>
                    <p:nvPicPr>
                      <p:cNvPr id="41" name="Đối tượng 40">
                        <a:extLst>
                          <a:ext uri="{FF2B5EF4-FFF2-40B4-BE49-F238E27FC236}">
                            <a16:creationId xmlns:a16="http://schemas.microsoft.com/office/drawing/2014/main" id="{293C7A84-C7D1-410F-A4B4-69F832B8A8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752" y="2962881"/>
                        <a:ext cx="3525981" cy="575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Đối tượng 41">
            <a:extLst>
              <a:ext uri="{FF2B5EF4-FFF2-40B4-BE49-F238E27FC236}">
                <a16:creationId xmlns:a16="http://schemas.microsoft.com/office/drawing/2014/main" id="{DD0F001E-15F4-4145-8785-737C253BBA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752" y="3707953"/>
          <a:ext cx="2780915" cy="687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10" imgW="1384200" imgH="342720" progId="Equation.DSMT4">
                  <p:embed/>
                </p:oleObj>
              </mc:Choice>
              <mc:Fallback>
                <p:oleObj name="Equation" r:id="rId10" imgW="1384200" imgH="342720" progId="Equation.DSMT4">
                  <p:embed/>
                  <p:pic>
                    <p:nvPicPr>
                      <p:cNvPr id="42" name="Đối tượng 41">
                        <a:extLst>
                          <a:ext uri="{FF2B5EF4-FFF2-40B4-BE49-F238E27FC236}">
                            <a16:creationId xmlns:a16="http://schemas.microsoft.com/office/drawing/2014/main" id="{DD0F001E-15F4-4145-8785-737C253BBA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7752" y="3707953"/>
                        <a:ext cx="2780915" cy="687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Đối tượng 21">
            <a:extLst>
              <a:ext uri="{FF2B5EF4-FFF2-40B4-BE49-F238E27FC236}">
                <a16:creationId xmlns:a16="http://schemas.microsoft.com/office/drawing/2014/main" id="{ACF0A385-076D-4D1A-AEDD-669C9E50B3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430060"/>
              </p:ext>
            </p:extLst>
          </p:nvPr>
        </p:nvGraphicFramePr>
        <p:xfrm>
          <a:off x="4524375" y="128846"/>
          <a:ext cx="3860800" cy="63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8" imgW="1942920" imgH="317160" progId="Equation.DSMT4">
                  <p:embed/>
                </p:oleObj>
              </mc:Choice>
              <mc:Fallback>
                <p:oleObj name="Equation" r:id="rId8" imgW="1942920" imgH="317160" progId="Equation.DSMT4">
                  <p:embed/>
                  <p:pic>
                    <p:nvPicPr>
                      <p:cNvPr id="41" name="Đối tượng 40">
                        <a:extLst>
                          <a:ext uri="{FF2B5EF4-FFF2-40B4-BE49-F238E27FC236}">
                            <a16:creationId xmlns:a16="http://schemas.microsoft.com/office/drawing/2014/main" id="{293C7A84-C7D1-410F-A4B4-69F832B8A8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24375" y="128846"/>
                        <a:ext cx="3860800" cy="630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Đối tượng 22">
            <a:extLst>
              <a:ext uri="{FF2B5EF4-FFF2-40B4-BE49-F238E27FC236}">
                <a16:creationId xmlns:a16="http://schemas.microsoft.com/office/drawing/2014/main" id="{D71A5056-A14D-4D14-B725-A803CC9660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916129"/>
              </p:ext>
            </p:extLst>
          </p:nvPr>
        </p:nvGraphicFramePr>
        <p:xfrm>
          <a:off x="4524375" y="995534"/>
          <a:ext cx="4084156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12" imgW="1993680" imgH="317160" progId="Equation.DSMT4">
                  <p:embed/>
                </p:oleObj>
              </mc:Choice>
              <mc:Fallback>
                <p:oleObj name="Equation" r:id="rId12" imgW="1993680" imgH="317160" progId="Equation.DSMT4">
                  <p:embed/>
                  <p:pic>
                    <p:nvPicPr>
                      <p:cNvPr id="22" name="Đối tượng 21">
                        <a:extLst>
                          <a:ext uri="{FF2B5EF4-FFF2-40B4-BE49-F238E27FC236}">
                            <a16:creationId xmlns:a16="http://schemas.microsoft.com/office/drawing/2014/main" id="{ACF0A385-076D-4D1A-AEDD-669C9E50B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24375" y="995534"/>
                        <a:ext cx="4084156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Đối tượng 23">
            <a:extLst>
              <a:ext uri="{FF2B5EF4-FFF2-40B4-BE49-F238E27FC236}">
                <a16:creationId xmlns:a16="http://schemas.microsoft.com/office/drawing/2014/main" id="{7D0E48F8-136A-4823-B718-107FC292ED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592719"/>
              </p:ext>
            </p:extLst>
          </p:nvPr>
        </p:nvGraphicFramePr>
        <p:xfrm>
          <a:off x="4524375" y="1883091"/>
          <a:ext cx="3125788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14" imgW="1638000" imgH="317160" progId="Equation.DSMT4">
                  <p:embed/>
                </p:oleObj>
              </mc:Choice>
              <mc:Fallback>
                <p:oleObj name="Equation" r:id="rId14" imgW="1638000" imgH="317160" progId="Equation.DSMT4">
                  <p:embed/>
                  <p:pic>
                    <p:nvPicPr>
                      <p:cNvPr id="23" name="Đối tượng 22">
                        <a:extLst>
                          <a:ext uri="{FF2B5EF4-FFF2-40B4-BE49-F238E27FC236}">
                            <a16:creationId xmlns:a16="http://schemas.microsoft.com/office/drawing/2014/main" id="{D71A5056-A14D-4D14-B725-A803CC9660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24375" y="1883091"/>
                        <a:ext cx="3125788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Đối tượng 24">
            <a:extLst>
              <a:ext uri="{FF2B5EF4-FFF2-40B4-BE49-F238E27FC236}">
                <a16:creationId xmlns:a16="http://schemas.microsoft.com/office/drawing/2014/main" id="{9E1364AA-CB05-4CDC-93FE-9D3CB568C7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855034"/>
              </p:ext>
            </p:extLst>
          </p:nvPr>
        </p:nvGraphicFramePr>
        <p:xfrm>
          <a:off x="4524375" y="2726198"/>
          <a:ext cx="2989548" cy="57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16" imgW="1257120" imgH="241200" progId="Equation.DSMT4">
                  <p:embed/>
                </p:oleObj>
              </mc:Choice>
              <mc:Fallback>
                <p:oleObj name="Equation" r:id="rId16" imgW="1257120" imgH="241200" progId="Equation.DSMT4">
                  <p:embed/>
                  <p:pic>
                    <p:nvPicPr>
                      <p:cNvPr id="24" name="Đối tượng 23">
                        <a:extLst>
                          <a:ext uri="{FF2B5EF4-FFF2-40B4-BE49-F238E27FC236}">
                            <a16:creationId xmlns:a16="http://schemas.microsoft.com/office/drawing/2014/main" id="{7D0E48F8-136A-4823-B718-107FC292ED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24375" y="2726198"/>
                        <a:ext cx="2989548" cy="575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Đối tượng 25">
            <a:extLst>
              <a:ext uri="{FF2B5EF4-FFF2-40B4-BE49-F238E27FC236}">
                <a16:creationId xmlns:a16="http://schemas.microsoft.com/office/drawing/2014/main" id="{D65A37A9-5014-49BE-973C-30CC358DBC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632758"/>
              </p:ext>
            </p:extLst>
          </p:nvPr>
        </p:nvGraphicFramePr>
        <p:xfrm>
          <a:off x="4524375" y="3538251"/>
          <a:ext cx="664716" cy="462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18" imgW="291960" imgH="203040" progId="Equation.DSMT4">
                  <p:embed/>
                </p:oleObj>
              </mc:Choice>
              <mc:Fallback>
                <p:oleObj name="Equation" r:id="rId18" imgW="291960" imgH="203040" progId="Equation.DSMT4">
                  <p:embed/>
                  <p:pic>
                    <p:nvPicPr>
                      <p:cNvPr id="25" name="Đối tượng 24">
                        <a:extLst>
                          <a:ext uri="{FF2B5EF4-FFF2-40B4-BE49-F238E27FC236}">
                            <a16:creationId xmlns:a16="http://schemas.microsoft.com/office/drawing/2014/main" id="{9E1364AA-CB05-4CDC-93FE-9D3CB568C7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524375" y="3538251"/>
                        <a:ext cx="664716" cy="462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290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321</Words>
  <Application>Microsoft Office PowerPoint</Application>
  <PresentationFormat>On-screen Show (16:9)</PresentationFormat>
  <Paragraphs>51</Paragraphs>
  <Slides>19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Pangolin</vt:lpstr>
      <vt:lpstr>Baloo 2</vt:lpstr>
      <vt:lpstr>Arial</vt:lpstr>
      <vt:lpstr>Times New Roman</vt:lpstr>
      <vt:lpstr>English Vocabulary Workshop by Slidesgo</vt:lpstr>
      <vt:lpstr>Equation</vt:lpstr>
      <vt:lpstr>Luyện tập RÚT GỌN CĂN THỨC BẬC HAI </vt:lpstr>
      <vt:lpstr>PowerPoint Presentation</vt:lpstr>
      <vt:lpstr>PowerPoint Presentation</vt:lpstr>
      <vt:lpstr>PowerPoint Presentation</vt:lpstr>
      <vt:lpstr>LUYỆN TẬP  RÚT GỌN CĂN THỨC BẬC HAI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TIẾNG ANH</dc:title>
  <cp:lastModifiedBy>Admin</cp:lastModifiedBy>
  <cp:revision>10</cp:revision>
  <dcterms:modified xsi:type="dcterms:W3CDTF">2021-10-09T14:22:15Z</dcterms:modified>
</cp:coreProperties>
</file>